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5.xml" ContentType="application/vnd.openxmlformats-officedocument.presentationml.tags+xml"/>
  <Override PartName="/ppt/notesSlides/notesSlide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9.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10.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11.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12.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13.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14.xml" ContentType="application/vnd.openxmlformats-officedocument.presentationml.notesSlide+xml"/>
  <Override PartName="/ppt/tags/tag137.xml" ContentType="application/vnd.openxmlformats-officedocument.presentationml.tags+xml"/>
  <Override PartName="/ppt/notesSlides/notesSlide15.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16.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17.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18.xml" ContentType="application/vnd.openxmlformats-officedocument.presentationml.notesSlide+xml"/>
  <Override PartName="/ppt/tags/tag190.xml" ContentType="application/vnd.openxmlformats-officedocument.presentationml.tags+xml"/>
  <Override PartName="/ppt/notesSlides/notesSlide19.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notesSlides/notesSlide20.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24" r:id="rId2"/>
  </p:sldMasterIdLst>
  <p:notesMasterIdLst>
    <p:notesMasterId r:id="rId30"/>
  </p:notesMasterIdLst>
  <p:handoutMasterIdLst>
    <p:handoutMasterId r:id="rId31"/>
  </p:handoutMasterIdLst>
  <p:sldIdLst>
    <p:sldId id="959" r:id="rId3"/>
    <p:sldId id="807" r:id="rId4"/>
    <p:sldId id="443" r:id="rId5"/>
    <p:sldId id="995" r:id="rId6"/>
    <p:sldId id="997" r:id="rId7"/>
    <p:sldId id="805" r:id="rId8"/>
    <p:sldId id="761" r:id="rId9"/>
    <p:sldId id="998" r:id="rId10"/>
    <p:sldId id="763" r:id="rId11"/>
    <p:sldId id="764" r:id="rId12"/>
    <p:sldId id="768" r:id="rId13"/>
    <p:sldId id="771" r:id="rId14"/>
    <p:sldId id="1029" r:id="rId15"/>
    <p:sldId id="1033" r:id="rId16"/>
    <p:sldId id="1039" r:id="rId17"/>
    <p:sldId id="1035" r:id="rId18"/>
    <p:sldId id="1036" r:id="rId19"/>
    <p:sldId id="1037" r:id="rId20"/>
    <p:sldId id="1038" r:id="rId21"/>
    <p:sldId id="1040" r:id="rId22"/>
    <p:sldId id="1043" r:id="rId23"/>
    <p:sldId id="1026" r:id="rId24"/>
    <p:sldId id="1041" r:id="rId25"/>
    <p:sldId id="1042" r:id="rId26"/>
    <p:sldId id="1010" r:id="rId27"/>
    <p:sldId id="1011" r:id="rId28"/>
    <p:sldId id="1012" r:id="rId29"/>
  </p:sldIdLst>
  <p:sldSz cx="9144000" cy="6858000" type="screen4x3"/>
  <p:notesSz cx="7010400" cy="9296400"/>
  <p:custDataLst>
    <p:tags r:id="rId32"/>
  </p:custDataLst>
  <p:defaultTextStyle>
    <a:defPPr>
      <a:defRPr lang="en-US"/>
    </a:defPPr>
    <a:lvl1pPr algn="l" rtl="0" eaLnBrk="0" fontAlgn="base" hangingPunct="0">
      <a:spcBef>
        <a:spcPct val="0"/>
      </a:spcBef>
      <a:spcAft>
        <a:spcPct val="0"/>
      </a:spcAft>
      <a:defRPr sz="46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46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46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46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4600" b="1" kern="1200">
        <a:solidFill>
          <a:schemeClr val="tx1"/>
        </a:solidFill>
        <a:latin typeface="Arial" panose="020B0604020202020204" pitchFamily="34" charset="0"/>
        <a:ea typeface="+mn-ea"/>
        <a:cs typeface="+mn-cs"/>
      </a:defRPr>
    </a:lvl5pPr>
    <a:lvl6pPr marL="2286000" algn="l" defTabSz="914400" rtl="0" eaLnBrk="1" latinLnBrk="0" hangingPunct="1">
      <a:defRPr sz="4600" b="1" kern="1200">
        <a:solidFill>
          <a:schemeClr val="tx1"/>
        </a:solidFill>
        <a:latin typeface="Arial" panose="020B0604020202020204" pitchFamily="34" charset="0"/>
        <a:ea typeface="+mn-ea"/>
        <a:cs typeface="+mn-cs"/>
      </a:defRPr>
    </a:lvl6pPr>
    <a:lvl7pPr marL="2743200" algn="l" defTabSz="914400" rtl="0" eaLnBrk="1" latinLnBrk="0" hangingPunct="1">
      <a:defRPr sz="4600" b="1" kern="1200">
        <a:solidFill>
          <a:schemeClr val="tx1"/>
        </a:solidFill>
        <a:latin typeface="Arial" panose="020B0604020202020204" pitchFamily="34" charset="0"/>
        <a:ea typeface="+mn-ea"/>
        <a:cs typeface="+mn-cs"/>
      </a:defRPr>
    </a:lvl7pPr>
    <a:lvl8pPr marL="3200400" algn="l" defTabSz="914400" rtl="0" eaLnBrk="1" latinLnBrk="0" hangingPunct="1">
      <a:defRPr sz="4600" b="1" kern="1200">
        <a:solidFill>
          <a:schemeClr val="tx1"/>
        </a:solidFill>
        <a:latin typeface="Arial" panose="020B0604020202020204" pitchFamily="34" charset="0"/>
        <a:ea typeface="+mn-ea"/>
        <a:cs typeface="+mn-cs"/>
      </a:defRPr>
    </a:lvl8pPr>
    <a:lvl9pPr marL="3657600" algn="l" defTabSz="914400" rtl="0" eaLnBrk="1" latinLnBrk="0" hangingPunct="1">
      <a:defRPr sz="46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Evan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000066"/>
    <a:srgbClr val="F69200"/>
    <a:srgbClr val="FF3300"/>
    <a:srgbClr val="B2B2B2"/>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45" autoAdjust="0"/>
    <p:restoredTop sz="94294" autoAdjust="0"/>
  </p:normalViewPr>
  <p:slideViewPr>
    <p:cSldViewPr>
      <p:cViewPr varScale="1">
        <p:scale>
          <a:sx n="107" d="100"/>
          <a:sy n="107" d="100"/>
        </p:scale>
        <p:origin x="193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64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2D72E7-61FC-449B-9C73-843D1D5C06FE}"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2522F514-1427-4C84-9FF1-5CBA090FFB6D}">
      <dgm:prSet phldrT="[Text]"/>
      <dgm:spPr/>
      <dgm:t>
        <a:bodyPr/>
        <a:lstStyle/>
        <a:p>
          <a:r>
            <a:rPr lang="en-US" dirty="0">
              <a:solidFill>
                <a:srgbClr val="002060"/>
              </a:solidFill>
            </a:rPr>
            <a:t>Methanol</a:t>
          </a:r>
          <a:endParaRPr lang="en-US" dirty="0"/>
        </a:p>
      </dgm:t>
    </dgm:pt>
    <dgm:pt modelId="{15DF6434-66EE-4ED9-B9FF-A09DB8868F05}" type="parTrans" cxnId="{378CF80A-B362-4B8B-B755-7A00B5D432FC}">
      <dgm:prSet/>
      <dgm:spPr/>
      <dgm:t>
        <a:bodyPr/>
        <a:lstStyle/>
        <a:p>
          <a:endParaRPr lang="en-US"/>
        </a:p>
      </dgm:t>
    </dgm:pt>
    <dgm:pt modelId="{D4FA38B8-DF81-4E82-BEC7-DE7580F2C7E5}" type="sibTrans" cxnId="{378CF80A-B362-4B8B-B755-7A00B5D432FC}">
      <dgm:prSet/>
      <dgm:spPr>
        <a:blipFill rotWithShape="0">
          <a:blip xmlns:r="http://schemas.openxmlformats.org/officeDocument/2006/relationships" r:embed="rId1"/>
          <a:stretch>
            <a:fillRect/>
          </a:stretch>
        </a:blipFill>
      </dgm:spPr>
      <dgm:t>
        <a:bodyPr/>
        <a:lstStyle/>
        <a:p>
          <a:endParaRPr lang="en-US" dirty="0"/>
        </a:p>
      </dgm:t>
    </dgm:pt>
    <dgm:pt modelId="{53FAD8DF-97F3-4EC2-8F58-4448E9FF4F91}">
      <dgm:prSet phldrT="[Text]"/>
      <dgm:spPr/>
      <dgm:t>
        <a:bodyPr/>
        <a:lstStyle/>
        <a:p>
          <a:r>
            <a:rPr lang="en-US" dirty="0">
              <a:solidFill>
                <a:srgbClr val="002060"/>
              </a:solidFill>
            </a:rPr>
            <a:t>methyl alcohol, CH3OH, wood alcohol, carbinol</a:t>
          </a:r>
          <a:endParaRPr lang="en-US" dirty="0"/>
        </a:p>
      </dgm:t>
    </dgm:pt>
    <dgm:pt modelId="{C53EF78A-6239-480C-8632-0A103492AEE8}" type="parTrans" cxnId="{BB233418-3573-47F0-9A1A-006AFAD6A2B5}">
      <dgm:prSet/>
      <dgm:spPr/>
      <dgm:t>
        <a:bodyPr/>
        <a:lstStyle/>
        <a:p>
          <a:endParaRPr lang="en-US"/>
        </a:p>
      </dgm:t>
    </dgm:pt>
    <dgm:pt modelId="{AA2BE7C9-CA09-44B4-890F-A3E9E1DF2A15}" type="sibTrans" cxnId="{BB233418-3573-47F0-9A1A-006AFAD6A2B5}">
      <dgm:prSet/>
      <dgm:spPr/>
      <dgm:t>
        <a:bodyPr/>
        <a:lstStyle/>
        <a:p>
          <a:endParaRPr lang="en-US"/>
        </a:p>
      </dgm:t>
    </dgm:pt>
    <dgm:pt modelId="{45442489-E87C-4D40-9F72-819FA22BE10A}">
      <dgm:prSet phldrT="[Text]"/>
      <dgm:spPr/>
      <dgm:t>
        <a:bodyPr/>
        <a:lstStyle/>
        <a:p>
          <a:r>
            <a:rPr lang="en-US" dirty="0">
              <a:solidFill>
                <a:srgbClr val="002060"/>
              </a:solidFill>
            </a:rPr>
            <a:t>Ethanol</a:t>
          </a:r>
          <a:endParaRPr lang="en-US" dirty="0"/>
        </a:p>
      </dgm:t>
    </dgm:pt>
    <dgm:pt modelId="{29A42AB2-CE4C-4E00-912A-70CB4E039FC6}" type="parTrans" cxnId="{05E27315-E633-4A45-9DD7-980BF97094BD}">
      <dgm:prSet/>
      <dgm:spPr/>
      <dgm:t>
        <a:bodyPr/>
        <a:lstStyle/>
        <a:p>
          <a:endParaRPr lang="en-US"/>
        </a:p>
      </dgm:t>
    </dgm:pt>
    <dgm:pt modelId="{DCD52151-E167-44EA-BD23-E70195975F4A}" type="sibTrans" cxnId="{05E27315-E633-4A45-9DD7-980BF97094BD}">
      <dgm:prSet/>
      <dgm:spPr>
        <a:blipFill rotWithShape="0">
          <a:blip xmlns:r="http://schemas.openxmlformats.org/officeDocument/2006/relationships" r:embed="rId2"/>
          <a:stretch>
            <a:fillRect/>
          </a:stretch>
        </a:blipFill>
      </dgm:spPr>
      <dgm:t>
        <a:bodyPr/>
        <a:lstStyle/>
        <a:p>
          <a:endParaRPr lang="en-US" dirty="0"/>
        </a:p>
      </dgm:t>
    </dgm:pt>
    <dgm:pt modelId="{5CBC7784-C35F-42BD-8C2A-E515D81F2D7D}">
      <dgm:prSet phldrT="[Text]"/>
      <dgm:spPr/>
      <dgm:t>
        <a:bodyPr/>
        <a:lstStyle/>
        <a:p>
          <a:r>
            <a:rPr lang="en-US" dirty="0">
              <a:solidFill>
                <a:srgbClr val="002060"/>
              </a:solidFill>
            </a:rPr>
            <a:t>Ethyl alcohol, C2H5OH, grain alcohol (beer, wine, and liquor) </a:t>
          </a:r>
          <a:endParaRPr lang="en-US" dirty="0"/>
        </a:p>
      </dgm:t>
    </dgm:pt>
    <dgm:pt modelId="{402ABF7E-7EAD-40ED-831C-9A113A1336F6}" type="parTrans" cxnId="{F8DD5580-561D-4AE5-9500-77FB2B4074A5}">
      <dgm:prSet/>
      <dgm:spPr/>
      <dgm:t>
        <a:bodyPr/>
        <a:lstStyle/>
        <a:p>
          <a:endParaRPr lang="en-US"/>
        </a:p>
      </dgm:t>
    </dgm:pt>
    <dgm:pt modelId="{E5D1349F-BC21-43D6-87AB-A6042E24A42D}" type="sibTrans" cxnId="{F8DD5580-561D-4AE5-9500-77FB2B4074A5}">
      <dgm:prSet/>
      <dgm:spPr/>
      <dgm:t>
        <a:bodyPr/>
        <a:lstStyle/>
        <a:p>
          <a:endParaRPr lang="en-US"/>
        </a:p>
      </dgm:t>
    </dgm:pt>
    <dgm:pt modelId="{0BF098E3-B519-4039-8764-70C3273CB0CC}">
      <dgm:prSet phldrT="[Text]"/>
      <dgm:spPr/>
      <dgm:t>
        <a:bodyPr/>
        <a:lstStyle/>
        <a:p>
          <a:r>
            <a:rPr lang="en-US" dirty="0">
              <a:solidFill>
                <a:srgbClr val="002060"/>
              </a:solidFill>
            </a:rPr>
            <a:t>Isopropanol</a:t>
          </a:r>
          <a:endParaRPr lang="en-US" dirty="0"/>
        </a:p>
      </dgm:t>
    </dgm:pt>
    <dgm:pt modelId="{20BCD748-165E-49ED-9965-3D50787BCF21}" type="parTrans" cxnId="{C9E8CA76-4910-40A4-8431-C7656C874791}">
      <dgm:prSet/>
      <dgm:spPr/>
      <dgm:t>
        <a:bodyPr/>
        <a:lstStyle/>
        <a:p>
          <a:endParaRPr lang="en-US"/>
        </a:p>
      </dgm:t>
    </dgm:pt>
    <dgm:pt modelId="{69F85AFA-7000-4BB1-87A4-FE668A75DF74}" type="sibTrans" cxnId="{C9E8CA76-4910-40A4-8431-C7656C874791}">
      <dgm:prSet/>
      <dgm:spPr>
        <a:blipFill rotWithShape="0">
          <a:blip xmlns:r="http://schemas.openxmlformats.org/officeDocument/2006/relationships" r:embed="rId3"/>
          <a:stretch>
            <a:fillRect/>
          </a:stretch>
        </a:blipFill>
      </dgm:spPr>
      <dgm:t>
        <a:bodyPr/>
        <a:lstStyle/>
        <a:p>
          <a:endParaRPr lang="en-US" dirty="0"/>
        </a:p>
      </dgm:t>
    </dgm:pt>
    <dgm:pt modelId="{3E5FC724-707E-4706-B79E-BF0270221A55}">
      <dgm:prSet phldrT="[Text]"/>
      <dgm:spPr/>
      <dgm:t>
        <a:bodyPr/>
        <a:lstStyle/>
        <a:p>
          <a:r>
            <a:rPr lang="en-US" dirty="0">
              <a:solidFill>
                <a:srgbClr val="002060"/>
              </a:solidFill>
            </a:rPr>
            <a:t>C3H7OH, isopropyl alcohol, rubbing2-propanol, propyl alcohol, rubbing alcohol</a:t>
          </a:r>
          <a:endParaRPr lang="en-US" dirty="0"/>
        </a:p>
      </dgm:t>
    </dgm:pt>
    <dgm:pt modelId="{DD056D72-45EE-47F2-A54D-680EC6285ED6}" type="parTrans" cxnId="{7A246ECD-DD08-4052-A0B9-39FBE8A8B03B}">
      <dgm:prSet/>
      <dgm:spPr/>
      <dgm:t>
        <a:bodyPr/>
        <a:lstStyle/>
        <a:p>
          <a:endParaRPr lang="en-US"/>
        </a:p>
      </dgm:t>
    </dgm:pt>
    <dgm:pt modelId="{226206CD-5559-439D-809D-80D1FC04917B}" type="sibTrans" cxnId="{7A246ECD-DD08-4052-A0B9-39FBE8A8B03B}">
      <dgm:prSet/>
      <dgm:spPr/>
      <dgm:t>
        <a:bodyPr/>
        <a:lstStyle/>
        <a:p>
          <a:endParaRPr lang="en-US"/>
        </a:p>
      </dgm:t>
    </dgm:pt>
    <dgm:pt modelId="{E6A7D993-B3FC-43F2-B0F6-0D0D30DC09D7}" type="pres">
      <dgm:prSet presAssocID="{512D72E7-61FC-449B-9C73-843D1D5C06FE}" presName="Name0" presStyleCnt="0">
        <dgm:presLayoutVars>
          <dgm:chMax/>
          <dgm:chPref/>
          <dgm:dir/>
          <dgm:animLvl val="lvl"/>
        </dgm:presLayoutVars>
      </dgm:prSet>
      <dgm:spPr/>
    </dgm:pt>
    <dgm:pt modelId="{47A47DDD-5A00-4F2D-9C0E-978E5B225FA5}" type="pres">
      <dgm:prSet presAssocID="{2522F514-1427-4C84-9FF1-5CBA090FFB6D}" presName="composite" presStyleCnt="0"/>
      <dgm:spPr/>
    </dgm:pt>
    <dgm:pt modelId="{6C3548C2-950A-428D-8545-60D599399D01}" type="pres">
      <dgm:prSet presAssocID="{2522F514-1427-4C84-9FF1-5CBA090FFB6D}" presName="Parent1" presStyleLbl="node1" presStyleIdx="0" presStyleCnt="6" custLinFactNeighborX="4067" custLinFactNeighborY="-4522">
        <dgm:presLayoutVars>
          <dgm:chMax val="1"/>
          <dgm:chPref val="1"/>
          <dgm:bulletEnabled val="1"/>
        </dgm:presLayoutVars>
      </dgm:prSet>
      <dgm:spPr/>
    </dgm:pt>
    <dgm:pt modelId="{804AB071-DB9D-4E48-B4E1-3859E7AA262E}" type="pres">
      <dgm:prSet presAssocID="{2522F514-1427-4C84-9FF1-5CBA090FFB6D}" presName="Childtext1" presStyleLbl="revTx" presStyleIdx="0" presStyleCnt="3">
        <dgm:presLayoutVars>
          <dgm:chMax val="0"/>
          <dgm:chPref val="0"/>
          <dgm:bulletEnabled val="1"/>
        </dgm:presLayoutVars>
      </dgm:prSet>
      <dgm:spPr/>
    </dgm:pt>
    <dgm:pt modelId="{D9F2AE5A-2BD9-4F4A-A85C-F49A779A6B69}" type="pres">
      <dgm:prSet presAssocID="{2522F514-1427-4C84-9FF1-5CBA090FFB6D}" presName="BalanceSpacing" presStyleCnt="0"/>
      <dgm:spPr/>
    </dgm:pt>
    <dgm:pt modelId="{F1D4CA2E-1A91-4EEC-B6DD-1C1B405296FA}" type="pres">
      <dgm:prSet presAssocID="{2522F514-1427-4C84-9FF1-5CBA090FFB6D}" presName="BalanceSpacing1" presStyleCnt="0"/>
      <dgm:spPr/>
    </dgm:pt>
    <dgm:pt modelId="{B67CD227-2F19-4A5F-9AFC-41133FC3DE14}" type="pres">
      <dgm:prSet presAssocID="{D4FA38B8-DF81-4E82-BEC7-DE7580F2C7E5}" presName="Accent1Text" presStyleLbl="node1" presStyleIdx="1" presStyleCnt="6" custScaleY="76231"/>
      <dgm:spPr/>
    </dgm:pt>
    <dgm:pt modelId="{63B1381B-A966-4671-9612-A1814DAFD350}" type="pres">
      <dgm:prSet presAssocID="{D4FA38B8-DF81-4E82-BEC7-DE7580F2C7E5}" presName="spaceBetweenRectangles" presStyleCnt="0"/>
      <dgm:spPr/>
    </dgm:pt>
    <dgm:pt modelId="{8616D1C9-AE58-494F-AE74-94175E623029}" type="pres">
      <dgm:prSet presAssocID="{45442489-E87C-4D40-9F72-819FA22BE10A}" presName="composite" presStyleCnt="0"/>
      <dgm:spPr/>
    </dgm:pt>
    <dgm:pt modelId="{8D31A27A-9753-493A-9D00-3CD65E790C84}" type="pres">
      <dgm:prSet presAssocID="{45442489-E87C-4D40-9F72-819FA22BE10A}" presName="Parent1" presStyleLbl="node1" presStyleIdx="2" presStyleCnt="6" custLinFactNeighborX="4109" custLinFactNeighborY="-809">
        <dgm:presLayoutVars>
          <dgm:chMax val="1"/>
          <dgm:chPref val="1"/>
          <dgm:bulletEnabled val="1"/>
        </dgm:presLayoutVars>
      </dgm:prSet>
      <dgm:spPr/>
    </dgm:pt>
    <dgm:pt modelId="{022A175F-B5C8-4230-BCE4-4B551AD2220D}" type="pres">
      <dgm:prSet presAssocID="{45442489-E87C-4D40-9F72-819FA22BE10A}" presName="Childtext1" presStyleLbl="revTx" presStyleIdx="1" presStyleCnt="3">
        <dgm:presLayoutVars>
          <dgm:chMax val="0"/>
          <dgm:chPref val="0"/>
          <dgm:bulletEnabled val="1"/>
        </dgm:presLayoutVars>
      </dgm:prSet>
      <dgm:spPr/>
    </dgm:pt>
    <dgm:pt modelId="{6D59604F-AA34-4FA4-8186-408091A117AF}" type="pres">
      <dgm:prSet presAssocID="{45442489-E87C-4D40-9F72-819FA22BE10A}" presName="BalanceSpacing" presStyleCnt="0"/>
      <dgm:spPr/>
    </dgm:pt>
    <dgm:pt modelId="{DF73578C-B28A-47BA-9EDC-2EE5D74FEDA7}" type="pres">
      <dgm:prSet presAssocID="{45442489-E87C-4D40-9F72-819FA22BE10A}" presName="BalanceSpacing1" presStyleCnt="0"/>
      <dgm:spPr/>
    </dgm:pt>
    <dgm:pt modelId="{46533328-A4A2-4DE1-8AB7-F531C08A3CC7}" type="pres">
      <dgm:prSet presAssocID="{DCD52151-E167-44EA-BD23-E70195975F4A}" presName="Accent1Text" presStyleLbl="node1" presStyleIdx="3" presStyleCnt="6"/>
      <dgm:spPr/>
    </dgm:pt>
    <dgm:pt modelId="{66B3F5BC-BE7E-4462-A95D-768DCE66E04C}" type="pres">
      <dgm:prSet presAssocID="{DCD52151-E167-44EA-BD23-E70195975F4A}" presName="spaceBetweenRectangles" presStyleCnt="0"/>
      <dgm:spPr/>
    </dgm:pt>
    <dgm:pt modelId="{8F5D2A0E-4F8E-49FB-9C1C-F6F26E58B28A}" type="pres">
      <dgm:prSet presAssocID="{0BF098E3-B519-4039-8764-70C3273CB0CC}" presName="composite" presStyleCnt="0"/>
      <dgm:spPr/>
    </dgm:pt>
    <dgm:pt modelId="{9BCDC820-BB96-44E0-9167-41647205C39B}" type="pres">
      <dgm:prSet presAssocID="{0BF098E3-B519-4039-8764-70C3273CB0CC}" presName="Parent1" presStyleLbl="node1" presStyleIdx="4" presStyleCnt="6">
        <dgm:presLayoutVars>
          <dgm:chMax val="1"/>
          <dgm:chPref val="1"/>
          <dgm:bulletEnabled val="1"/>
        </dgm:presLayoutVars>
      </dgm:prSet>
      <dgm:spPr/>
    </dgm:pt>
    <dgm:pt modelId="{F68E6B6A-7B4F-44D9-9552-8D5EC8709B3B}" type="pres">
      <dgm:prSet presAssocID="{0BF098E3-B519-4039-8764-70C3273CB0CC}" presName="Childtext1" presStyleLbl="revTx" presStyleIdx="2" presStyleCnt="3">
        <dgm:presLayoutVars>
          <dgm:chMax val="0"/>
          <dgm:chPref val="0"/>
          <dgm:bulletEnabled val="1"/>
        </dgm:presLayoutVars>
      </dgm:prSet>
      <dgm:spPr/>
    </dgm:pt>
    <dgm:pt modelId="{64132E2B-7EE4-40A3-AE42-5D1899810E91}" type="pres">
      <dgm:prSet presAssocID="{0BF098E3-B519-4039-8764-70C3273CB0CC}" presName="BalanceSpacing" presStyleCnt="0"/>
      <dgm:spPr/>
    </dgm:pt>
    <dgm:pt modelId="{54354A3E-E733-4586-8690-57EA9FBB2A13}" type="pres">
      <dgm:prSet presAssocID="{0BF098E3-B519-4039-8764-70C3273CB0CC}" presName="BalanceSpacing1" presStyleCnt="0"/>
      <dgm:spPr/>
    </dgm:pt>
    <dgm:pt modelId="{8B59DB39-A953-4EB4-AB92-3FC5946C4ABF}" type="pres">
      <dgm:prSet presAssocID="{69F85AFA-7000-4BB1-87A4-FE668A75DF74}" presName="Accent1Text" presStyleLbl="node1" presStyleIdx="5" presStyleCnt="6"/>
      <dgm:spPr/>
    </dgm:pt>
  </dgm:ptLst>
  <dgm:cxnLst>
    <dgm:cxn modelId="{378CF80A-B362-4B8B-B755-7A00B5D432FC}" srcId="{512D72E7-61FC-449B-9C73-843D1D5C06FE}" destId="{2522F514-1427-4C84-9FF1-5CBA090FFB6D}" srcOrd="0" destOrd="0" parTransId="{15DF6434-66EE-4ED9-B9FF-A09DB8868F05}" sibTransId="{D4FA38B8-DF81-4E82-BEC7-DE7580F2C7E5}"/>
    <dgm:cxn modelId="{05E27315-E633-4A45-9DD7-980BF97094BD}" srcId="{512D72E7-61FC-449B-9C73-843D1D5C06FE}" destId="{45442489-E87C-4D40-9F72-819FA22BE10A}" srcOrd="1" destOrd="0" parTransId="{29A42AB2-CE4C-4E00-912A-70CB4E039FC6}" sibTransId="{DCD52151-E167-44EA-BD23-E70195975F4A}"/>
    <dgm:cxn modelId="{BB233418-3573-47F0-9A1A-006AFAD6A2B5}" srcId="{2522F514-1427-4C84-9FF1-5CBA090FFB6D}" destId="{53FAD8DF-97F3-4EC2-8F58-4448E9FF4F91}" srcOrd="0" destOrd="0" parTransId="{C53EF78A-6239-480C-8632-0A103492AEE8}" sibTransId="{AA2BE7C9-CA09-44B4-890F-A3E9E1DF2A15}"/>
    <dgm:cxn modelId="{1D59AA21-B644-4291-A4DF-E99A381AC145}" type="presOf" srcId="{512D72E7-61FC-449B-9C73-843D1D5C06FE}" destId="{E6A7D993-B3FC-43F2-B0F6-0D0D30DC09D7}" srcOrd="0" destOrd="0" presId="urn:microsoft.com/office/officeart/2008/layout/AlternatingHexagons"/>
    <dgm:cxn modelId="{45C36E29-0AEE-42A4-9FE3-EE260EC26095}" type="presOf" srcId="{5CBC7784-C35F-42BD-8C2A-E515D81F2D7D}" destId="{022A175F-B5C8-4230-BCE4-4B551AD2220D}" srcOrd="0" destOrd="0" presId="urn:microsoft.com/office/officeart/2008/layout/AlternatingHexagons"/>
    <dgm:cxn modelId="{5E47CB41-392E-4A3F-B1D1-E106EA0AE573}" type="presOf" srcId="{2522F514-1427-4C84-9FF1-5CBA090FFB6D}" destId="{6C3548C2-950A-428D-8545-60D599399D01}" srcOrd="0" destOrd="0" presId="urn:microsoft.com/office/officeart/2008/layout/AlternatingHexagons"/>
    <dgm:cxn modelId="{C9E8CA76-4910-40A4-8431-C7656C874791}" srcId="{512D72E7-61FC-449B-9C73-843D1D5C06FE}" destId="{0BF098E3-B519-4039-8764-70C3273CB0CC}" srcOrd="2" destOrd="0" parTransId="{20BCD748-165E-49ED-9965-3D50787BCF21}" sibTransId="{69F85AFA-7000-4BB1-87A4-FE668A75DF74}"/>
    <dgm:cxn modelId="{F8BBC17A-BBA6-4F49-852B-D070D096F970}" type="presOf" srcId="{0BF098E3-B519-4039-8764-70C3273CB0CC}" destId="{9BCDC820-BB96-44E0-9167-41647205C39B}" srcOrd="0" destOrd="0" presId="urn:microsoft.com/office/officeart/2008/layout/AlternatingHexagons"/>
    <dgm:cxn modelId="{F8DD5580-561D-4AE5-9500-77FB2B4074A5}" srcId="{45442489-E87C-4D40-9F72-819FA22BE10A}" destId="{5CBC7784-C35F-42BD-8C2A-E515D81F2D7D}" srcOrd="0" destOrd="0" parTransId="{402ABF7E-7EAD-40ED-831C-9A113A1336F6}" sibTransId="{E5D1349F-BC21-43D6-87AB-A6042E24A42D}"/>
    <dgm:cxn modelId="{0D134D98-1B68-4337-9604-71D98E557ADC}" type="presOf" srcId="{53FAD8DF-97F3-4EC2-8F58-4448E9FF4F91}" destId="{804AB071-DB9D-4E48-B4E1-3859E7AA262E}" srcOrd="0" destOrd="0" presId="urn:microsoft.com/office/officeart/2008/layout/AlternatingHexagons"/>
    <dgm:cxn modelId="{D3D2839C-4426-43DD-B51B-1687C7634ECB}" type="presOf" srcId="{69F85AFA-7000-4BB1-87A4-FE668A75DF74}" destId="{8B59DB39-A953-4EB4-AB92-3FC5946C4ABF}" srcOrd="0" destOrd="0" presId="urn:microsoft.com/office/officeart/2008/layout/AlternatingHexagons"/>
    <dgm:cxn modelId="{14ED29AC-94F2-42E7-8691-912853DD2228}" type="presOf" srcId="{3E5FC724-707E-4706-B79E-BF0270221A55}" destId="{F68E6B6A-7B4F-44D9-9552-8D5EC8709B3B}" srcOrd="0" destOrd="0" presId="urn:microsoft.com/office/officeart/2008/layout/AlternatingHexagons"/>
    <dgm:cxn modelId="{182005C0-2B04-479E-A1FC-CD7A09F4BF82}" type="presOf" srcId="{DCD52151-E167-44EA-BD23-E70195975F4A}" destId="{46533328-A4A2-4DE1-8AB7-F531C08A3CC7}" srcOrd="0" destOrd="0" presId="urn:microsoft.com/office/officeart/2008/layout/AlternatingHexagons"/>
    <dgm:cxn modelId="{8649D7CA-0876-4804-92F1-6C291C6021B3}" type="presOf" srcId="{45442489-E87C-4D40-9F72-819FA22BE10A}" destId="{8D31A27A-9753-493A-9D00-3CD65E790C84}" srcOrd="0" destOrd="0" presId="urn:microsoft.com/office/officeart/2008/layout/AlternatingHexagons"/>
    <dgm:cxn modelId="{7A246ECD-DD08-4052-A0B9-39FBE8A8B03B}" srcId="{0BF098E3-B519-4039-8764-70C3273CB0CC}" destId="{3E5FC724-707E-4706-B79E-BF0270221A55}" srcOrd="0" destOrd="0" parTransId="{DD056D72-45EE-47F2-A54D-680EC6285ED6}" sibTransId="{226206CD-5559-439D-809D-80D1FC04917B}"/>
    <dgm:cxn modelId="{906A61E9-0349-4766-8B96-E6BDB594ED17}" type="presOf" srcId="{D4FA38B8-DF81-4E82-BEC7-DE7580F2C7E5}" destId="{B67CD227-2F19-4A5F-9AFC-41133FC3DE14}" srcOrd="0" destOrd="0" presId="urn:microsoft.com/office/officeart/2008/layout/AlternatingHexagons"/>
    <dgm:cxn modelId="{F0E3FBDA-1F81-460E-BDC1-47C1D868BC97}" type="presParOf" srcId="{E6A7D993-B3FC-43F2-B0F6-0D0D30DC09D7}" destId="{47A47DDD-5A00-4F2D-9C0E-978E5B225FA5}" srcOrd="0" destOrd="0" presId="urn:microsoft.com/office/officeart/2008/layout/AlternatingHexagons"/>
    <dgm:cxn modelId="{D617DFA6-37CA-471C-A787-43A0C74A35BD}" type="presParOf" srcId="{47A47DDD-5A00-4F2D-9C0E-978E5B225FA5}" destId="{6C3548C2-950A-428D-8545-60D599399D01}" srcOrd="0" destOrd="0" presId="urn:microsoft.com/office/officeart/2008/layout/AlternatingHexagons"/>
    <dgm:cxn modelId="{2C9982F9-7778-458B-A263-9DA8AB15217E}" type="presParOf" srcId="{47A47DDD-5A00-4F2D-9C0E-978E5B225FA5}" destId="{804AB071-DB9D-4E48-B4E1-3859E7AA262E}" srcOrd="1" destOrd="0" presId="urn:microsoft.com/office/officeart/2008/layout/AlternatingHexagons"/>
    <dgm:cxn modelId="{D14BF268-4E8F-4C1D-956E-928416DDDC9F}" type="presParOf" srcId="{47A47DDD-5A00-4F2D-9C0E-978E5B225FA5}" destId="{D9F2AE5A-2BD9-4F4A-A85C-F49A779A6B69}" srcOrd="2" destOrd="0" presId="urn:microsoft.com/office/officeart/2008/layout/AlternatingHexagons"/>
    <dgm:cxn modelId="{15F89FDE-B1F7-4396-B8CA-A9319FDB14E7}" type="presParOf" srcId="{47A47DDD-5A00-4F2D-9C0E-978E5B225FA5}" destId="{F1D4CA2E-1A91-4EEC-B6DD-1C1B405296FA}" srcOrd="3" destOrd="0" presId="urn:microsoft.com/office/officeart/2008/layout/AlternatingHexagons"/>
    <dgm:cxn modelId="{3BDB77B4-2059-4572-8A27-BDAE7FD85B26}" type="presParOf" srcId="{47A47DDD-5A00-4F2D-9C0E-978E5B225FA5}" destId="{B67CD227-2F19-4A5F-9AFC-41133FC3DE14}" srcOrd="4" destOrd="0" presId="urn:microsoft.com/office/officeart/2008/layout/AlternatingHexagons"/>
    <dgm:cxn modelId="{3A271163-80B9-468C-8D1A-690C482DE23C}" type="presParOf" srcId="{E6A7D993-B3FC-43F2-B0F6-0D0D30DC09D7}" destId="{63B1381B-A966-4671-9612-A1814DAFD350}" srcOrd="1" destOrd="0" presId="urn:microsoft.com/office/officeart/2008/layout/AlternatingHexagons"/>
    <dgm:cxn modelId="{DE4374BE-81D3-46A4-B040-DC33B5FEA2DC}" type="presParOf" srcId="{E6A7D993-B3FC-43F2-B0F6-0D0D30DC09D7}" destId="{8616D1C9-AE58-494F-AE74-94175E623029}" srcOrd="2" destOrd="0" presId="urn:microsoft.com/office/officeart/2008/layout/AlternatingHexagons"/>
    <dgm:cxn modelId="{D05F982A-931D-4F8F-882A-54B54FD3AAB5}" type="presParOf" srcId="{8616D1C9-AE58-494F-AE74-94175E623029}" destId="{8D31A27A-9753-493A-9D00-3CD65E790C84}" srcOrd="0" destOrd="0" presId="urn:microsoft.com/office/officeart/2008/layout/AlternatingHexagons"/>
    <dgm:cxn modelId="{64213186-126F-4A5E-8246-901874684825}" type="presParOf" srcId="{8616D1C9-AE58-494F-AE74-94175E623029}" destId="{022A175F-B5C8-4230-BCE4-4B551AD2220D}" srcOrd="1" destOrd="0" presId="urn:microsoft.com/office/officeart/2008/layout/AlternatingHexagons"/>
    <dgm:cxn modelId="{6D54118A-C7A8-4F7A-909A-6F5BEC74E0E6}" type="presParOf" srcId="{8616D1C9-AE58-494F-AE74-94175E623029}" destId="{6D59604F-AA34-4FA4-8186-408091A117AF}" srcOrd="2" destOrd="0" presId="urn:microsoft.com/office/officeart/2008/layout/AlternatingHexagons"/>
    <dgm:cxn modelId="{075A8239-FDB0-46EB-AEE0-B84A36CF33B2}" type="presParOf" srcId="{8616D1C9-AE58-494F-AE74-94175E623029}" destId="{DF73578C-B28A-47BA-9EDC-2EE5D74FEDA7}" srcOrd="3" destOrd="0" presId="urn:microsoft.com/office/officeart/2008/layout/AlternatingHexagons"/>
    <dgm:cxn modelId="{C07D57E0-45E7-446A-8D1E-C55A2DEC7B03}" type="presParOf" srcId="{8616D1C9-AE58-494F-AE74-94175E623029}" destId="{46533328-A4A2-4DE1-8AB7-F531C08A3CC7}" srcOrd="4" destOrd="0" presId="urn:microsoft.com/office/officeart/2008/layout/AlternatingHexagons"/>
    <dgm:cxn modelId="{5B73E988-E0EB-4DC9-9DA6-194C1252E6F8}" type="presParOf" srcId="{E6A7D993-B3FC-43F2-B0F6-0D0D30DC09D7}" destId="{66B3F5BC-BE7E-4462-A95D-768DCE66E04C}" srcOrd="3" destOrd="0" presId="urn:microsoft.com/office/officeart/2008/layout/AlternatingHexagons"/>
    <dgm:cxn modelId="{E3F780B8-EB9D-4A49-9F46-3C5736E367C2}" type="presParOf" srcId="{E6A7D993-B3FC-43F2-B0F6-0D0D30DC09D7}" destId="{8F5D2A0E-4F8E-49FB-9C1C-F6F26E58B28A}" srcOrd="4" destOrd="0" presId="urn:microsoft.com/office/officeart/2008/layout/AlternatingHexagons"/>
    <dgm:cxn modelId="{0A5C5F81-60C3-423F-9EDB-38E1B83A598D}" type="presParOf" srcId="{8F5D2A0E-4F8E-49FB-9C1C-F6F26E58B28A}" destId="{9BCDC820-BB96-44E0-9167-41647205C39B}" srcOrd="0" destOrd="0" presId="urn:microsoft.com/office/officeart/2008/layout/AlternatingHexagons"/>
    <dgm:cxn modelId="{5ADC010D-67EC-432D-924B-333D4951661B}" type="presParOf" srcId="{8F5D2A0E-4F8E-49FB-9C1C-F6F26E58B28A}" destId="{F68E6B6A-7B4F-44D9-9552-8D5EC8709B3B}" srcOrd="1" destOrd="0" presId="urn:microsoft.com/office/officeart/2008/layout/AlternatingHexagons"/>
    <dgm:cxn modelId="{A0E93261-2E88-48A2-913E-2EF3F73C4814}" type="presParOf" srcId="{8F5D2A0E-4F8E-49FB-9C1C-F6F26E58B28A}" destId="{64132E2B-7EE4-40A3-AE42-5D1899810E91}" srcOrd="2" destOrd="0" presId="urn:microsoft.com/office/officeart/2008/layout/AlternatingHexagons"/>
    <dgm:cxn modelId="{EDED5858-CFA3-4311-9F6A-EE71B1F4F739}" type="presParOf" srcId="{8F5D2A0E-4F8E-49FB-9C1C-F6F26E58B28A}" destId="{54354A3E-E733-4586-8690-57EA9FBB2A13}" srcOrd="3" destOrd="0" presId="urn:microsoft.com/office/officeart/2008/layout/AlternatingHexagons"/>
    <dgm:cxn modelId="{FC9C7D10-751E-4AFD-AC0A-073E1985D85E}" type="presParOf" srcId="{8F5D2A0E-4F8E-49FB-9C1C-F6F26E58B28A}" destId="{8B59DB39-A953-4EB4-AB92-3FC5946C4ABF}" srcOrd="4" destOrd="0" presId="urn:microsoft.com/office/officeart/2008/layout/AlternatingHexagon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8ED0A0-FB19-494C-8530-7BFCA095A67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9572ADB-D114-4EDA-B86C-583C6B0E8C95}">
      <dgm:prSet/>
      <dgm:spPr>
        <a:solidFill>
          <a:schemeClr val="accent6">
            <a:lumMod val="40000"/>
            <a:lumOff val="60000"/>
          </a:schemeClr>
        </a:solidFill>
      </dgm:spPr>
      <dgm:t>
        <a:bodyPr/>
        <a:lstStyle/>
        <a:p>
          <a:r>
            <a:rPr kumimoji="1" lang="en-US" b="0" dirty="0"/>
            <a:t>Fuel Cells generate electrical energy by oxidizing a fuel (alcohol) to generate a minute electrical current </a:t>
          </a:r>
          <a:endParaRPr lang="en-US" dirty="0"/>
        </a:p>
      </dgm:t>
    </dgm:pt>
    <dgm:pt modelId="{99DA773D-82FA-4321-9EA4-8C65B78F4BF7}" type="parTrans" cxnId="{4F545BFD-DA44-445B-88E9-5BB25CD03BF2}">
      <dgm:prSet/>
      <dgm:spPr/>
      <dgm:t>
        <a:bodyPr/>
        <a:lstStyle/>
        <a:p>
          <a:endParaRPr lang="en-US"/>
        </a:p>
      </dgm:t>
    </dgm:pt>
    <dgm:pt modelId="{C7CF1828-E76C-4FEB-865D-D4094A42B12F}" type="sibTrans" cxnId="{4F545BFD-DA44-445B-88E9-5BB25CD03BF2}">
      <dgm:prSet/>
      <dgm:spPr/>
      <dgm:t>
        <a:bodyPr/>
        <a:lstStyle/>
        <a:p>
          <a:endParaRPr lang="en-US"/>
        </a:p>
      </dgm:t>
    </dgm:pt>
    <dgm:pt modelId="{9572E355-C597-4C92-8287-4722AF5EE0FF}">
      <dgm:prSet/>
      <dgm:spPr>
        <a:solidFill>
          <a:schemeClr val="accent6">
            <a:lumMod val="60000"/>
            <a:lumOff val="40000"/>
          </a:schemeClr>
        </a:solidFill>
      </dgm:spPr>
      <dgm:t>
        <a:bodyPr/>
        <a:lstStyle/>
        <a:p>
          <a:r>
            <a:rPr kumimoji="1" lang="en-US" b="0" dirty="0"/>
            <a:t>The electrical current is measured and mathematically analyzed to determine how much alcohol is present in the breath sample </a:t>
          </a:r>
          <a:endParaRPr lang="en-US" dirty="0"/>
        </a:p>
      </dgm:t>
    </dgm:pt>
    <dgm:pt modelId="{AC9DEE9E-5DBD-4132-A03A-A787872F9DB4}" type="parTrans" cxnId="{E985B639-37D0-4F1A-960C-9138B45BAE34}">
      <dgm:prSet/>
      <dgm:spPr/>
      <dgm:t>
        <a:bodyPr/>
        <a:lstStyle/>
        <a:p>
          <a:endParaRPr lang="en-US"/>
        </a:p>
      </dgm:t>
    </dgm:pt>
    <dgm:pt modelId="{3D1F2076-B2F2-47F5-962E-1390C75AF6C3}" type="sibTrans" cxnId="{E985B639-37D0-4F1A-960C-9138B45BAE34}">
      <dgm:prSet/>
      <dgm:spPr/>
      <dgm:t>
        <a:bodyPr/>
        <a:lstStyle/>
        <a:p>
          <a:endParaRPr lang="en-US"/>
        </a:p>
      </dgm:t>
    </dgm:pt>
    <dgm:pt modelId="{E9C3391F-BC07-425D-9456-567717EAD97A}">
      <dgm:prSet/>
      <dgm:spPr>
        <a:solidFill>
          <a:srgbClr val="000066"/>
        </a:solidFill>
      </dgm:spPr>
      <dgm:t>
        <a:bodyPr/>
        <a:lstStyle/>
        <a:p>
          <a:r>
            <a:rPr kumimoji="1" lang="en-US" b="0" dirty="0"/>
            <a:t>Fuel cells are alcohol specific, eliminating the possibility of invalid tests due to false positive results from some other substance</a:t>
          </a:r>
          <a:endParaRPr lang="en-US" dirty="0"/>
        </a:p>
      </dgm:t>
    </dgm:pt>
    <dgm:pt modelId="{E19DB6CA-E35C-4955-959E-915D2CABAC1D}" type="parTrans" cxnId="{B2242A83-369E-44F2-8EB8-D579F895CD2A}">
      <dgm:prSet/>
      <dgm:spPr/>
      <dgm:t>
        <a:bodyPr/>
        <a:lstStyle/>
        <a:p>
          <a:endParaRPr lang="en-US"/>
        </a:p>
      </dgm:t>
    </dgm:pt>
    <dgm:pt modelId="{6D78171D-DAAB-407D-80AF-D6428D20A16A}" type="sibTrans" cxnId="{B2242A83-369E-44F2-8EB8-D579F895CD2A}">
      <dgm:prSet/>
      <dgm:spPr/>
      <dgm:t>
        <a:bodyPr/>
        <a:lstStyle/>
        <a:p>
          <a:endParaRPr lang="en-US"/>
        </a:p>
      </dgm:t>
    </dgm:pt>
    <dgm:pt modelId="{488C2A98-6494-486A-854B-CCC2E5F7D3B5}" type="pres">
      <dgm:prSet presAssocID="{C28ED0A0-FB19-494C-8530-7BFCA095A678}" presName="CompostProcess" presStyleCnt="0">
        <dgm:presLayoutVars>
          <dgm:dir/>
          <dgm:resizeHandles val="exact"/>
        </dgm:presLayoutVars>
      </dgm:prSet>
      <dgm:spPr/>
    </dgm:pt>
    <dgm:pt modelId="{A0725550-57E5-49ED-A854-D51B0900307F}" type="pres">
      <dgm:prSet presAssocID="{C28ED0A0-FB19-494C-8530-7BFCA095A678}" presName="arrow" presStyleLbl="bgShp" presStyleIdx="0" presStyleCnt="1" custLinFactNeighborX="619" custLinFactNeighborY="-4"/>
      <dgm:spPr>
        <a:solidFill>
          <a:schemeClr val="tx2"/>
        </a:solidFill>
      </dgm:spPr>
    </dgm:pt>
    <dgm:pt modelId="{FB02A51A-644A-4C4B-B3EB-1A79454D61A9}" type="pres">
      <dgm:prSet presAssocID="{C28ED0A0-FB19-494C-8530-7BFCA095A678}" presName="linearProcess" presStyleCnt="0"/>
      <dgm:spPr/>
    </dgm:pt>
    <dgm:pt modelId="{B2FC3868-C1A7-4D53-93FA-17B1A7A4AD6C}" type="pres">
      <dgm:prSet presAssocID="{D9572ADB-D114-4EDA-B86C-583C6B0E8C95}" presName="textNode" presStyleLbl="node1" presStyleIdx="0" presStyleCnt="3">
        <dgm:presLayoutVars>
          <dgm:bulletEnabled val="1"/>
        </dgm:presLayoutVars>
      </dgm:prSet>
      <dgm:spPr/>
    </dgm:pt>
    <dgm:pt modelId="{77337EF5-66A7-4C23-976E-5E20D1331133}" type="pres">
      <dgm:prSet presAssocID="{C7CF1828-E76C-4FEB-865D-D4094A42B12F}" presName="sibTrans" presStyleCnt="0"/>
      <dgm:spPr/>
    </dgm:pt>
    <dgm:pt modelId="{79910489-83E6-4607-9D4C-7D5764E89766}" type="pres">
      <dgm:prSet presAssocID="{9572E355-C597-4C92-8287-4722AF5EE0FF}" presName="textNode" presStyleLbl="node1" presStyleIdx="1" presStyleCnt="3">
        <dgm:presLayoutVars>
          <dgm:bulletEnabled val="1"/>
        </dgm:presLayoutVars>
      </dgm:prSet>
      <dgm:spPr/>
    </dgm:pt>
    <dgm:pt modelId="{A80DF5B3-756C-4DC6-B850-9238C72FB637}" type="pres">
      <dgm:prSet presAssocID="{3D1F2076-B2F2-47F5-962E-1390C75AF6C3}" presName="sibTrans" presStyleCnt="0"/>
      <dgm:spPr/>
    </dgm:pt>
    <dgm:pt modelId="{4D12CD2F-EFA0-456A-86F4-E0A2BFBA2E8D}" type="pres">
      <dgm:prSet presAssocID="{E9C3391F-BC07-425D-9456-567717EAD97A}" presName="textNode" presStyleLbl="node1" presStyleIdx="2" presStyleCnt="3">
        <dgm:presLayoutVars>
          <dgm:bulletEnabled val="1"/>
        </dgm:presLayoutVars>
      </dgm:prSet>
      <dgm:spPr/>
    </dgm:pt>
  </dgm:ptLst>
  <dgm:cxnLst>
    <dgm:cxn modelId="{78502028-C1CF-4607-B9F3-4EBABD7B15DC}" type="presOf" srcId="{D9572ADB-D114-4EDA-B86C-583C6B0E8C95}" destId="{B2FC3868-C1A7-4D53-93FA-17B1A7A4AD6C}" srcOrd="0" destOrd="0" presId="urn:microsoft.com/office/officeart/2005/8/layout/hProcess9"/>
    <dgm:cxn modelId="{0709D930-F8B1-4884-9027-E3B6FC9EDA8B}" type="presOf" srcId="{C28ED0A0-FB19-494C-8530-7BFCA095A678}" destId="{488C2A98-6494-486A-854B-CCC2E5F7D3B5}" srcOrd="0" destOrd="0" presId="urn:microsoft.com/office/officeart/2005/8/layout/hProcess9"/>
    <dgm:cxn modelId="{E985B639-37D0-4F1A-960C-9138B45BAE34}" srcId="{C28ED0A0-FB19-494C-8530-7BFCA095A678}" destId="{9572E355-C597-4C92-8287-4722AF5EE0FF}" srcOrd="1" destOrd="0" parTransId="{AC9DEE9E-5DBD-4132-A03A-A787872F9DB4}" sibTransId="{3D1F2076-B2F2-47F5-962E-1390C75AF6C3}"/>
    <dgm:cxn modelId="{B2242A83-369E-44F2-8EB8-D579F895CD2A}" srcId="{C28ED0A0-FB19-494C-8530-7BFCA095A678}" destId="{E9C3391F-BC07-425D-9456-567717EAD97A}" srcOrd="2" destOrd="0" parTransId="{E19DB6CA-E35C-4955-959E-915D2CABAC1D}" sibTransId="{6D78171D-DAAB-407D-80AF-D6428D20A16A}"/>
    <dgm:cxn modelId="{CE1B2D96-05C1-4B39-B68E-E924F838340F}" type="presOf" srcId="{E9C3391F-BC07-425D-9456-567717EAD97A}" destId="{4D12CD2F-EFA0-456A-86F4-E0A2BFBA2E8D}" srcOrd="0" destOrd="0" presId="urn:microsoft.com/office/officeart/2005/8/layout/hProcess9"/>
    <dgm:cxn modelId="{314A7DDE-A31A-47DD-B283-BD057781780A}" type="presOf" srcId="{9572E355-C597-4C92-8287-4722AF5EE0FF}" destId="{79910489-83E6-4607-9D4C-7D5764E89766}" srcOrd="0" destOrd="0" presId="urn:microsoft.com/office/officeart/2005/8/layout/hProcess9"/>
    <dgm:cxn modelId="{4F545BFD-DA44-445B-88E9-5BB25CD03BF2}" srcId="{C28ED0A0-FB19-494C-8530-7BFCA095A678}" destId="{D9572ADB-D114-4EDA-B86C-583C6B0E8C95}" srcOrd="0" destOrd="0" parTransId="{99DA773D-82FA-4321-9EA4-8C65B78F4BF7}" sibTransId="{C7CF1828-E76C-4FEB-865D-D4094A42B12F}"/>
    <dgm:cxn modelId="{74C1CC0A-B203-4D97-81DB-8E9AC05A47D1}" type="presParOf" srcId="{488C2A98-6494-486A-854B-CCC2E5F7D3B5}" destId="{A0725550-57E5-49ED-A854-D51B0900307F}" srcOrd="0" destOrd="0" presId="urn:microsoft.com/office/officeart/2005/8/layout/hProcess9"/>
    <dgm:cxn modelId="{59DC19FB-0B3E-4CC1-960F-9A72B99646AD}" type="presParOf" srcId="{488C2A98-6494-486A-854B-CCC2E5F7D3B5}" destId="{FB02A51A-644A-4C4B-B3EB-1A79454D61A9}" srcOrd="1" destOrd="0" presId="urn:microsoft.com/office/officeart/2005/8/layout/hProcess9"/>
    <dgm:cxn modelId="{B9088DC5-D463-447C-9FE4-917ADE1CDAD4}" type="presParOf" srcId="{FB02A51A-644A-4C4B-B3EB-1A79454D61A9}" destId="{B2FC3868-C1A7-4D53-93FA-17B1A7A4AD6C}" srcOrd="0" destOrd="0" presId="urn:microsoft.com/office/officeart/2005/8/layout/hProcess9"/>
    <dgm:cxn modelId="{506995D1-9F28-40A3-A837-AFB00A22F831}" type="presParOf" srcId="{FB02A51A-644A-4C4B-B3EB-1A79454D61A9}" destId="{77337EF5-66A7-4C23-976E-5E20D1331133}" srcOrd="1" destOrd="0" presId="urn:microsoft.com/office/officeart/2005/8/layout/hProcess9"/>
    <dgm:cxn modelId="{B4ED1F00-89BD-4A8E-AAE9-0B7871D1279D}" type="presParOf" srcId="{FB02A51A-644A-4C4B-B3EB-1A79454D61A9}" destId="{79910489-83E6-4607-9D4C-7D5764E89766}" srcOrd="2" destOrd="0" presId="urn:microsoft.com/office/officeart/2005/8/layout/hProcess9"/>
    <dgm:cxn modelId="{077E272A-BD2F-421B-BFC1-49B71524E58A}" type="presParOf" srcId="{FB02A51A-644A-4C4B-B3EB-1A79454D61A9}" destId="{A80DF5B3-756C-4DC6-B850-9238C72FB637}" srcOrd="3" destOrd="0" presId="urn:microsoft.com/office/officeart/2005/8/layout/hProcess9"/>
    <dgm:cxn modelId="{60ABD1A7-BAE3-44D6-82A4-43F1CD69AA77}" type="presParOf" srcId="{FB02A51A-644A-4C4B-B3EB-1A79454D61A9}" destId="{4D12CD2F-EFA0-456A-86F4-E0A2BFBA2E8D}"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548C2-950A-428D-8545-60D599399D01}">
      <dsp:nvSpPr>
        <dsp:cNvPr id="0" name=""/>
        <dsp:cNvSpPr/>
      </dsp:nvSpPr>
      <dsp:spPr>
        <a:xfrm rot="5400000">
          <a:off x="3779008" y="141349"/>
          <a:ext cx="2174606" cy="1891907"/>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2060"/>
              </a:solidFill>
            </a:rPr>
            <a:t>Methanol</a:t>
          </a:r>
          <a:endParaRPr lang="en-US" sz="1800" kern="1200" dirty="0"/>
        </a:p>
      </dsp:txBody>
      <dsp:txXfrm rot="-5400000">
        <a:off x="4215179" y="338876"/>
        <a:ext cx="1302263" cy="1496854"/>
      </dsp:txXfrm>
    </dsp:sp>
    <dsp:sp modelId="{804AB071-DB9D-4E48-B4E1-3859E7AA262E}">
      <dsp:nvSpPr>
        <dsp:cNvPr id="0" name=""/>
        <dsp:cNvSpPr/>
      </dsp:nvSpPr>
      <dsp:spPr>
        <a:xfrm>
          <a:off x="5792730" y="435512"/>
          <a:ext cx="2426860" cy="1304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002060"/>
              </a:solidFill>
            </a:rPr>
            <a:t>methyl alcohol, CH3OH, wood alcohol, carbinol</a:t>
          </a:r>
          <a:endParaRPr lang="en-US" sz="1800" kern="1200" dirty="0"/>
        </a:p>
      </dsp:txBody>
      <dsp:txXfrm>
        <a:off x="5792730" y="435512"/>
        <a:ext cx="2426860" cy="1304763"/>
      </dsp:txXfrm>
    </dsp:sp>
    <dsp:sp modelId="{B67CD227-2F19-4A5F-9AFC-41133FC3DE14}">
      <dsp:nvSpPr>
        <dsp:cNvPr id="0" name=""/>
        <dsp:cNvSpPr/>
      </dsp:nvSpPr>
      <dsp:spPr>
        <a:xfrm rot="5400000">
          <a:off x="1917245" y="141940"/>
          <a:ext cx="1657724" cy="1891907"/>
        </a:xfrm>
        <a:prstGeom prst="hexagon">
          <a:avLst>
            <a:gd name="adj" fmla="val 25000"/>
            <a:gd name="vf" fmla="val 11547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2115472" y="535318"/>
        <a:ext cx="1261271" cy="1105150"/>
      </dsp:txXfrm>
    </dsp:sp>
    <dsp:sp modelId="{8D31A27A-9753-493A-9D00-3CD65E790C84}">
      <dsp:nvSpPr>
        <dsp:cNvPr id="0" name=""/>
        <dsp:cNvSpPr/>
      </dsp:nvSpPr>
      <dsp:spPr>
        <a:xfrm rot="5400000">
          <a:off x="2754258" y="1970153"/>
          <a:ext cx="2174606" cy="1891907"/>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2060"/>
              </a:solidFill>
            </a:rPr>
            <a:t>Ethanol</a:t>
          </a:r>
          <a:endParaRPr lang="en-US" sz="1800" kern="1200" dirty="0"/>
        </a:p>
      </dsp:txBody>
      <dsp:txXfrm rot="-5400000">
        <a:off x="3190429" y="2167680"/>
        <a:ext cx="1302263" cy="1496854"/>
      </dsp:txXfrm>
    </dsp:sp>
    <dsp:sp modelId="{022A175F-B5C8-4230-BCE4-4B551AD2220D}">
      <dsp:nvSpPr>
        <dsp:cNvPr id="0" name=""/>
        <dsp:cNvSpPr/>
      </dsp:nvSpPr>
      <dsp:spPr>
        <a:xfrm>
          <a:off x="391008" y="2281318"/>
          <a:ext cx="2348574" cy="1304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r" defTabSz="800100">
            <a:lnSpc>
              <a:spcPct val="90000"/>
            </a:lnSpc>
            <a:spcBef>
              <a:spcPct val="0"/>
            </a:spcBef>
            <a:spcAft>
              <a:spcPct val="35000"/>
            </a:spcAft>
            <a:buNone/>
          </a:pPr>
          <a:r>
            <a:rPr lang="en-US" sz="1800" kern="1200" dirty="0">
              <a:solidFill>
                <a:srgbClr val="002060"/>
              </a:solidFill>
            </a:rPr>
            <a:t>Ethyl alcohol, C2H5OH, grain alcohol (beer, wine, and liquor) </a:t>
          </a:r>
          <a:endParaRPr lang="en-US" sz="1800" kern="1200" dirty="0"/>
        </a:p>
      </dsp:txBody>
      <dsp:txXfrm>
        <a:off x="391008" y="2281318"/>
        <a:ext cx="2348574" cy="1304763"/>
      </dsp:txXfrm>
    </dsp:sp>
    <dsp:sp modelId="{46533328-A4A2-4DE1-8AB7-F531C08A3CC7}">
      <dsp:nvSpPr>
        <dsp:cNvPr id="0" name=""/>
        <dsp:cNvSpPr/>
      </dsp:nvSpPr>
      <dsp:spPr>
        <a:xfrm rot="5400000">
          <a:off x="4719779" y="1987746"/>
          <a:ext cx="2174606" cy="1891907"/>
        </a:xfrm>
        <a:prstGeom prst="hexagon">
          <a:avLst>
            <a:gd name="adj" fmla="val 25000"/>
            <a:gd name="vf" fmla="val 11547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5155950" y="2185273"/>
        <a:ext cx="1302263" cy="1496854"/>
      </dsp:txXfrm>
    </dsp:sp>
    <dsp:sp modelId="{9BCDC820-BB96-44E0-9167-41647205C39B}">
      <dsp:nvSpPr>
        <dsp:cNvPr id="0" name=""/>
        <dsp:cNvSpPr/>
      </dsp:nvSpPr>
      <dsp:spPr>
        <a:xfrm rot="5400000">
          <a:off x="3702064" y="3833552"/>
          <a:ext cx="2174606" cy="1891907"/>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2060"/>
              </a:solidFill>
            </a:rPr>
            <a:t>Isopropanol</a:t>
          </a:r>
          <a:endParaRPr lang="en-US" sz="1800" kern="1200" dirty="0"/>
        </a:p>
      </dsp:txBody>
      <dsp:txXfrm rot="-5400000">
        <a:off x="4138235" y="4031079"/>
        <a:ext cx="1302263" cy="1496854"/>
      </dsp:txXfrm>
    </dsp:sp>
    <dsp:sp modelId="{F68E6B6A-7B4F-44D9-9552-8D5EC8709B3B}">
      <dsp:nvSpPr>
        <dsp:cNvPr id="0" name=""/>
        <dsp:cNvSpPr/>
      </dsp:nvSpPr>
      <dsp:spPr>
        <a:xfrm>
          <a:off x="5792730" y="4127123"/>
          <a:ext cx="2426860" cy="1304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002060"/>
              </a:solidFill>
            </a:rPr>
            <a:t>C3H7OH, isopropyl alcohol, rubbing2-propanol, propyl alcohol, rubbing alcohol</a:t>
          </a:r>
          <a:endParaRPr lang="en-US" sz="1800" kern="1200" dirty="0"/>
        </a:p>
      </dsp:txBody>
      <dsp:txXfrm>
        <a:off x="5792730" y="4127123"/>
        <a:ext cx="2426860" cy="1304763"/>
      </dsp:txXfrm>
    </dsp:sp>
    <dsp:sp modelId="{8B59DB39-A953-4EB4-AB92-3FC5946C4ABF}">
      <dsp:nvSpPr>
        <dsp:cNvPr id="0" name=""/>
        <dsp:cNvSpPr/>
      </dsp:nvSpPr>
      <dsp:spPr>
        <a:xfrm rot="5400000">
          <a:off x="1658804" y="3833552"/>
          <a:ext cx="2174606" cy="1891907"/>
        </a:xfrm>
        <a:prstGeom prst="hexagon">
          <a:avLst>
            <a:gd name="adj" fmla="val 25000"/>
            <a:gd name="vf" fmla="val 11547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2094975" y="4031079"/>
        <a:ext cx="1302263" cy="14968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25550-57E5-49ED-A854-D51B0900307F}">
      <dsp:nvSpPr>
        <dsp:cNvPr id="0" name=""/>
        <dsp:cNvSpPr/>
      </dsp:nvSpPr>
      <dsp:spPr>
        <a:xfrm>
          <a:off x="581012" y="0"/>
          <a:ext cx="6153150" cy="4973638"/>
        </a:xfrm>
        <a:prstGeom prst="rightArrow">
          <a:avLst/>
        </a:prstGeom>
        <a:solidFill>
          <a:schemeClr val="tx2"/>
        </a:solidFill>
        <a:ln>
          <a:noFill/>
        </a:ln>
        <a:effectLst/>
      </dsp:spPr>
      <dsp:style>
        <a:lnRef idx="0">
          <a:scrgbClr r="0" g="0" b="0"/>
        </a:lnRef>
        <a:fillRef idx="1">
          <a:scrgbClr r="0" g="0" b="0"/>
        </a:fillRef>
        <a:effectRef idx="0">
          <a:scrgbClr r="0" g="0" b="0"/>
        </a:effectRef>
        <a:fontRef idx="minor"/>
      </dsp:style>
    </dsp:sp>
    <dsp:sp modelId="{B2FC3868-C1A7-4D53-93FA-17B1A7A4AD6C}">
      <dsp:nvSpPr>
        <dsp:cNvPr id="0" name=""/>
        <dsp:cNvSpPr/>
      </dsp:nvSpPr>
      <dsp:spPr>
        <a:xfrm>
          <a:off x="7776" y="1492091"/>
          <a:ext cx="2330053" cy="1989455"/>
        </a:xfrm>
        <a:prstGeom prst="round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kumimoji="1" lang="en-US" sz="1700" b="0" kern="1200" dirty="0"/>
            <a:t>Fuel Cells generate electrical energy by oxidizing a fuel (alcohol) to generate a minute electrical current </a:t>
          </a:r>
          <a:endParaRPr lang="en-US" sz="1700" kern="1200" dirty="0"/>
        </a:p>
      </dsp:txBody>
      <dsp:txXfrm>
        <a:off x="104893" y="1589208"/>
        <a:ext cx="2135819" cy="1795221"/>
      </dsp:txXfrm>
    </dsp:sp>
    <dsp:sp modelId="{79910489-83E6-4607-9D4C-7D5764E89766}">
      <dsp:nvSpPr>
        <dsp:cNvPr id="0" name=""/>
        <dsp:cNvSpPr/>
      </dsp:nvSpPr>
      <dsp:spPr>
        <a:xfrm>
          <a:off x="2454473" y="1492091"/>
          <a:ext cx="2330053" cy="1989455"/>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kumimoji="1" lang="en-US" sz="1700" b="0" kern="1200" dirty="0"/>
            <a:t>The electrical current is measured and mathematically analyzed to determine how much alcohol is present in the breath sample </a:t>
          </a:r>
          <a:endParaRPr lang="en-US" sz="1700" kern="1200" dirty="0"/>
        </a:p>
      </dsp:txBody>
      <dsp:txXfrm>
        <a:off x="2551590" y="1589208"/>
        <a:ext cx="2135819" cy="1795221"/>
      </dsp:txXfrm>
    </dsp:sp>
    <dsp:sp modelId="{4D12CD2F-EFA0-456A-86F4-E0A2BFBA2E8D}">
      <dsp:nvSpPr>
        <dsp:cNvPr id="0" name=""/>
        <dsp:cNvSpPr/>
      </dsp:nvSpPr>
      <dsp:spPr>
        <a:xfrm>
          <a:off x="4901170" y="1492091"/>
          <a:ext cx="2330053" cy="1989455"/>
        </a:xfrm>
        <a:prstGeom prst="roundRect">
          <a:avLst/>
        </a:prstGeom>
        <a:solidFill>
          <a:srgbClr val="00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kumimoji="1" lang="en-US" sz="1700" b="0" kern="1200" dirty="0"/>
            <a:t>Fuel cells are alcohol specific, eliminating the possibility of invalid tests due to false positive results from some other substance</a:t>
          </a:r>
          <a:endParaRPr lang="en-US" sz="1700" kern="1200" dirty="0"/>
        </a:p>
      </dsp:txBody>
      <dsp:txXfrm>
        <a:off x="4998287" y="1589208"/>
        <a:ext cx="2135819" cy="1795221"/>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9506" name="Rectangle 2">
            <a:extLst>
              <a:ext uri="{FF2B5EF4-FFF2-40B4-BE49-F238E27FC236}">
                <a16:creationId xmlns:a16="http://schemas.microsoft.com/office/drawing/2014/main" id="{1385DC84-0137-48FE-81D7-F89E8AE6E515}"/>
              </a:ext>
            </a:extLst>
          </p:cNvPr>
          <p:cNvSpPr>
            <a:spLocks noGrp="1" noChangeArrowheads="1"/>
          </p:cNvSpPr>
          <p:nvPr>
            <p:ph type="hdr" sz="quarter"/>
          </p:nvPr>
        </p:nvSpPr>
        <p:spPr bwMode="auto">
          <a:xfrm>
            <a:off x="0" y="0"/>
            <a:ext cx="3036888" cy="465138"/>
          </a:xfrm>
          <a:prstGeom prst="rect">
            <a:avLst/>
          </a:prstGeom>
          <a:noFill/>
          <a:ln>
            <a:noFill/>
          </a:ln>
          <a:effectLst/>
        </p:spPr>
        <p:txBody>
          <a:bodyPr vert="horz" wrap="square" lIns="92062" tIns="46031" rIns="92062" bIns="46031" numCol="1" anchor="t" anchorCtr="0" compatLnSpc="1">
            <a:prstTxWarp prst="textNoShape">
              <a:avLst/>
            </a:prstTxWarp>
          </a:bodyPr>
          <a:lstStyle>
            <a:lvl1pPr eaLnBrk="1" hangingPunct="1">
              <a:defRPr sz="1200" b="0">
                <a:latin typeface="Arial" charset="0"/>
              </a:defRPr>
            </a:lvl1pPr>
          </a:lstStyle>
          <a:p>
            <a:pPr>
              <a:defRPr/>
            </a:pPr>
            <a:endParaRPr lang="en-US"/>
          </a:p>
        </p:txBody>
      </p:sp>
      <p:sp>
        <p:nvSpPr>
          <p:cNvPr id="1429507" name="Rectangle 3">
            <a:extLst>
              <a:ext uri="{FF2B5EF4-FFF2-40B4-BE49-F238E27FC236}">
                <a16:creationId xmlns:a16="http://schemas.microsoft.com/office/drawing/2014/main" id="{13FDED03-BAEC-4187-9C91-B426D752F46A}"/>
              </a:ext>
            </a:extLst>
          </p:cNvPr>
          <p:cNvSpPr>
            <a:spLocks noGrp="1" noChangeArrowheads="1"/>
          </p:cNvSpPr>
          <p:nvPr>
            <p:ph type="dt" sz="quarter" idx="1"/>
          </p:nvPr>
        </p:nvSpPr>
        <p:spPr bwMode="auto">
          <a:xfrm>
            <a:off x="3971925" y="0"/>
            <a:ext cx="3036888" cy="465138"/>
          </a:xfrm>
          <a:prstGeom prst="rect">
            <a:avLst/>
          </a:prstGeom>
          <a:noFill/>
          <a:ln>
            <a:noFill/>
          </a:ln>
          <a:effectLst/>
        </p:spPr>
        <p:txBody>
          <a:bodyPr vert="horz" wrap="square" lIns="92062" tIns="46031" rIns="92062" bIns="46031" numCol="1" anchor="t" anchorCtr="0" compatLnSpc="1">
            <a:prstTxWarp prst="textNoShape">
              <a:avLst/>
            </a:prstTxWarp>
          </a:bodyPr>
          <a:lstStyle>
            <a:lvl1pPr algn="r" eaLnBrk="1" hangingPunct="1">
              <a:defRPr sz="1200" b="0">
                <a:latin typeface="Arial" charset="0"/>
              </a:defRPr>
            </a:lvl1pPr>
          </a:lstStyle>
          <a:p>
            <a:pPr>
              <a:defRPr/>
            </a:pPr>
            <a:endParaRPr lang="en-US"/>
          </a:p>
        </p:txBody>
      </p:sp>
      <p:sp>
        <p:nvSpPr>
          <p:cNvPr id="1429508" name="Rectangle 4">
            <a:extLst>
              <a:ext uri="{FF2B5EF4-FFF2-40B4-BE49-F238E27FC236}">
                <a16:creationId xmlns:a16="http://schemas.microsoft.com/office/drawing/2014/main" id="{8249B985-B0A7-4E7A-90B5-AC8F3707853F}"/>
              </a:ext>
            </a:extLst>
          </p:cNvPr>
          <p:cNvSpPr>
            <a:spLocks noGrp="1" noChangeArrowheads="1"/>
          </p:cNvSpPr>
          <p:nvPr>
            <p:ph type="ftr" sz="quarter" idx="2"/>
          </p:nvPr>
        </p:nvSpPr>
        <p:spPr bwMode="auto">
          <a:xfrm>
            <a:off x="0" y="8829675"/>
            <a:ext cx="3036888" cy="465138"/>
          </a:xfrm>
          <a:prstGeom prst="rect">
            <a:avLst/>
          </a:prstGeom>
          <a:noFill/>
          <a:ln>
            <a:noFill/>
          </a:ln>
          <a:effectLst/>
        </p:spPr>
        <p:txBody>
          <a:bodyPr vert="horz" wrap="square" lIns="92062" tIns="46031" rIns="92062" bIns="46031" numCol="1" anchor="b" anchorCtr="0" compatLnSpc="1">
            <a:prstTxWarp prst="textNoShape">
              <a:avLst/>
            </a:prstTxWarp>
          </a:bodyPr>
          <a:lstStyle>
            <a:lvl1pPr eaLnBrk="1" hangingPunct="1">
              <a:defRPr sz="1200" b="0">
                <a:latin typeface="Arial" charset="0"/>
              </a:defRPr>
            </a:lvl1pPr>
          </a:lstStyle>
          <a:p>
            <a:pPr>
              <a:defRPr/>
            </a:pPr>
            <a:endParaRPr lang="en-US"/>
          </a:p>
        </p:txBody>
      </p:sp>
      <p:sp>
        <p:nvSpPr>
          <p:cNvPr id="1429509" name="Rectangle 5">
            <a:extLst>
              <a:ext uri="{FF2B5EF4-FFF2-40B4-BE49-F238E27FC236}">
                <a16:creationId xmlns:a16="http://schemas.microsoft.com/office/drawing/2014/main" id="{AF4F44E2-35B4-40C9-80A7-24F2131FC7E2}"/>
              </a:ext>
            </a:extLst>
          </p:cNvPr>
          <p:cNvSpPr>
            <a:spLocks noGrp="1" noChangeArrowheads="1"/>
          </p:cNvSpPr>
          <p:nvPr>
            <p:ph type="sldNum" sz="quarter" idx="3"/>
          </p:nvPr>
        </p:nvSpPr>
        <p:spPr bwMode="auto">
          <a:xfrm>
            <a:off x="3971925" y="8829675"/>
            <a:ext cx="3036888" cy="465138"/>
          </a:xfrm>
          <a:prstGeom prst="rect">
            <a:avLst/>
          </a:prstGeom>
          <a:noFill/>
          <a:ln>
            <a:noFill/>
          </a:ln>
          <a:effectLst/>
        </p:spPr>
        <p:txBody>
          <a:bodyPr vert="horz" wrap="square" lIns="92062" tIns="46031" rIns="92062" bIns="46031" numCol="1" anchor="b" anchorCtr="0" compatLnSpc="1">
            <a:prstTxWarp prst="textNoShape">
              <a:avLst/>
            </a:prstTxWarp>
          </a:bodyPr>
          <a:lstStyle>
            <a:lvl1pPr algn="r" eaLnBrk="1" hangingPunct="1">
              <a:defRPr sz="1200" b="0"/>
            </a:lvl1pPr>
          </a:lstStyle>
          <a:p>
            <a:pPr>
              <a:defRPr/>
            </a:pPr>
            <a:fld id="{6E9A2288-C379-41EF-9C34-DB4CE2DB1A8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36CC76B-AAF7-43B4-B0A9-E3CE065F6D38}"/>
              </a:ext>
            </a:extLst>
          </p:cNvPr>
          <p:cNvSpPr>
            <a:spLocks noGrp="1" noChangeArrowheads="1"/>
          </p:cNvSpPr>
          <p:nvPr>
            <p:ph type="hdr" sz="quarter"/>
          </p:nvPr>
        </p:nvSpPr>
        <p:spPr bwMode="auto">
          <a:xfrm>
            <a:off x="0" y="0"/>
            <a:ext cx="3036888" cy="465138"/>
          </a:xfrm>
          <a:prstGeom prst="rect">
            <a:avLst/>
          </a:prstGeom>
          <a:noFill/>
          <a:ln>
            <a:noFill/>
          </a:ln>
          <a:effectLst/>
        </p:spPr>
        <p:txBody>
          <a:bodyPr vert="horz" wrap="square" lIns="93175" tIns="46588" rIns="93175" bIns="46588" numCol="1" anchor="t" anchorCtr="0" compatLnSpc="1">
            <a:prstTxWarp prst="textNoShape">
              <a:avLst/>
            </a:prstTxWarp>
          </a:bodyPr>
          <a:lstStyle>
            <a:lvl1pPr defTabSz="931806" eaLnBrk="1" hangingPunct="1">
              <a:defRPr sz="1200" b="0">
                <a:latin typeface="Arial" charset="0"/>
              </a:defRPr>
            </a:lvl1pPr>
          </a:lstStyle>
          <a:p>
            <a:pPr>
              <a:defRPr/>
            </a:pPr>
            <a:endParaRPr lang="en-US"/>
          </a:p>
        </p:txBody>
      </p:sp>
      <p:sp>
        <p:nvSpPr>
          <p:cNvPr id="19459" name="Rectangle 3">
            <a:extLst>
              <a:ext uri="{FF2B5EF4-FFF2-40B4-BE49-F238E27FC236}">
                <a16:creationId xmlns:a16="http://schemas.microsoft.com/office/drawing/2014/main" id="{299CEAAD-125E-4991-A78E-D6C46B1D811A}"/>
              </a:ext>
            </a:extLst>
          </p:cNvPr>
          <p:cNvSpPr>
            <a:spLocks noGrp="1" noChangeArrowheads="1"/>
          </p:cNvSpPr>
          <p:nvPr>
            <p:ph type="dt" idx="1"/>
          </p:nvPr>
        </p:nvSpPr>
        <p:spPr bwMode="auto">
          <a:xfrm>
            <a:off x="3971925" y="0"/>
            <a:ext cx="3036888" cy="465138"/>
          </a:xfrm>
          <a:prstGeom prst="rect">
            <a:avLst/>
          </a:prstGeom>
          <a:noFill/>
          <a:ln>
            <a:noFill/>
          </a:ln>
          <a:effectLst/>
        </p:spPr>
        <p:txBody>
          <a:bodyPr vert="horz" wrap="square" lIns="93175" tIns="46588" rIns="93175" bIns="46588" numCol="1" anchor="t" anchorCtr="0" compatLnSpc="1">
            <a:prstTxWarp prst="textNoShape">
              <a:avLst/>
            </a:prstTxWarp>
          </a:bodyPr>
          <a:lstStyle>
            <a:lvl1pPr algn="r" defTabSz="931806" eaLnBrk="1" hangingPunct="1">
              <a:defRPr sz="1200" b="0">
                <a:latin typeface="Arial" charset="0"/>
              </a:defRPr>
            </a:lvl1pPr>
          </a:lstStyle>
          <a:p>
            <a:pPr>
              <a:defRPr/>
            </a:pPr>
            <a:endParaRPr lang="en-US"/>
          </a:p>
        </p:txBody>
      </p:sp>
      <p:sp>
        <p:nvSpPr>
          <p:cNvPr id="8196" name="Rectangle 4">
            <a:extLst>
              <a:ext uri="{FF2B5EF4-FFF2-40B4-BE49-F238E27FC236}">
                <a16:creationId xmlns:a16="http://schemas.microsoft.com/office/drawing/2014/main" id="{D453C9A7-3C5F-45B8-9642-7A415490C858}"/>
              </a:ext>
            </a:extLst>
          </p:cNvPr>
          <p:cNvSpPr>
            <a:spLocks noGrp="1" noRot="1" noChangeAspect="1"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a:extLst>
              <a:ext uri="{FF2B5EF4-FFF2-40B4-BE49-F238E27FC236}">
                <a16:creationId xmlns:a16="http://schemas.microsoft.com/office/drawing/2014/main" id="{5C61B6D4-5A52-4AE0-A1F4-EE02989B27DD}"/>
              </a:ext>
            </a:extLst>
          </p:cNvPr>
          <p:cNvSpPr>
            <a:spLocks noGrp="1" noChangeArrowheads="1"/>
          </p:cNvSpPr>
          <p:nvPr>
            <p:ph type="body" sz="quarter" idx="3"/>
          </p:nvPr>
        </p:nvSpPr>
        <p:spPr bwMode="auto">
          <a:xfrm>
            <a:off x="700088" y="4416425"/>
            <a:ext cx="5610225" cy="4181475"/>
          </a:xfrm>
          <a:prstGeom prst="rect">
            <a:avLst/>
          </a:prstGeom>
          <a:noFill/>
          <a:ln>
            <a:noFill/>
          </a:ln>
          <a:effectLst/>
        </p:spPr>
        <p:txBody>
          <a:bodyPr vert="horz" wrap="square" lIns="93175" tIns="46588" rIns="93175" bIns="4658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a:extLst>
              <a:ext uri="{FF2B5EF4-FFF2-40B4-BE49-F238E27FC236}">
                <a16:creationId xmlns:a16="http://schemas.microsoft.com/office/drawing/2014/main" id="{77392C28-7799-4E00-AF2B-E2D956ED7327}"/>
              </a:ext>
            </a:extLst>
          </p:cNvPr>
          <p:cNvSpPr>
            <a:spLocks noGrp="1" noChangeArrowheads="1"/>
          </p:cNvSpPr>
          <p:nvPr>
            <p:ph type="ftr" sz="quarter" idx="4"/>
          </p:nvPr>
        </p:nvSpPr>
        <p:spPr bwMode="auto">
          <a:xfrm>
            <a:off x="0" y="8829675"/>
            <a:ext cx="3036888" cy="465138"/>
          </a:xfrm>
          <a:prstGeom prst="rect">
            <a:avLst/>
          </a:prstGeom>
          <a:noFill/>
          <a:ln>
            <a:noFill/>
          </a:ln>
          <a:effectLst/>
        </p:spPr>
        <p:txBody>
          <a:bodyPr vert="horz" wrap="square" lIns="93175" tIns="46588" rIns="93175" bIns="46588" numCol="1" anchor="b" anchorCtr="0" compatLnSpc="1">
            <a:prstTxWarp prst="textNoShape">
              <a:avLst/>
            </a:prstTxWarp>
          </a:bodyPr>
          <a:lstStyle>
            <a:lvl1pPr defTabSz="931806" eaLnBrk="1" hangingPunct="1">
              <a:defRPr sz="1200" b="0">
                <a:latin typeface="Arial" charset="0"/>
              </a:defRPr>
            </a:lvl1pPr>
          </a:lstStyle>
          <a:p>
            <a:pPr>
              <a:defRPr/>
            </a:pPr>
            <a:endParaRPr lang="en-US"/>
          </a:p>
        </p:txBody>
      </p:sp>
      <p:sp>
        <p:nvSpPr>
          <p:cNvPr id="19463" name="Rectangle 7">
            <a:extLst>
              <a:ext uri="{FF2B5EF4-FFF2-40B4-BE49-F238E27FC236}">
                <a16:creationId xmlns:a16="http://schemas.microsoft.com/office/drawing/2014/main" id="{526E3619-421E-4F94-925F-CA4F6257D691}"/>
              </a:ext>
            </a:extLst>
          </p:cNvPr>
          <p:cNvSpPr>
            <a:spLocks noGrp="1" noChangeArrowheads="1"/>
          </p:cNvSpPr>
          <p:nvPr>
            <p:ph type="sldNum" sz="quarter" idx="5"/>
          </p:nvPr>
        </p:nvSpPr>
        <p:spPr bwMode="auto">
          <a:xfrm>
            <a:off x="3971925" y="8829675"/>
            <a:ext cx="3036888" cy="465138"/>
          </a:xfrm>
          <a:prstGeom prst="rect">
            <a:avLst/>
          </a:prstGeom>
          <a:noFill/>
          <a:ln>
            <a:noFill/>
          </a:ln>
          <a:effectLst/>
        </p:spPr>
        <p:txBody>
          <a:bodyPr vert="horz" wrap="square" lIns="93175" tIns="46588" rIns="93175" bIns="46588" numCol="1" anchor="b" anchorCtr="0" compatLnSpc="1">
            <a:prstTxWarp prst="textNoShape">
              <a:avLst/>
            </a:prstTxWarp>
          </a:bodyPr>
          <a:lstStyle>
            <a:lvl1pPr algn="r" defTabSz="930275" eaLnBrk="1" hangingPunct="1">
              <a:defRPr sz="1200" b="0"/>
            </a:lvl1pPr>
          </a:lstStyle>
          <a:p>
            <a:pPr>
              <a:defRPr/>
            </a:pPr>
            <a:fld id="{47E429DF-DD63-4E9C-81D2-53BE1FA8776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57BECA45-E7C5-4F25-BBD9-0606294505D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spcBef>
                <a:spcPct val="30000"/>
              </a:spcBef>
              <a:defRPr sz="1200">
                <a:solidFill>
                  <a:schemeClr val="tx1"/>
                </a:solidFill>
                <a:latin typeface="Arial" panose="020B0604020202020204" pitchFamily="34" charset="0"/>
              </a:defRPr>
            </a:lvl1pPr>
            <a:lvl2pPr marL="747713" indent="-287338" defTabSz="930275">
              <a:spcBef>
                <a:spcPct val="30000"/>
              </a:spcBef>
              <a:defRPr sz="1200">
                <a:solidFill>
                  <a:schemeClr val="tx1"/>
                </a:solidFill>
                <a:latin typeface="Arial" panose="020B0604020202020204" pitchFamily="34" charset="0"/>
              </a:defRPr>
            </a:lvl2pPr>
            <a:lvl3pPr marL="1149350" indent="-228600" defTabSz="930275">
              <a:spcBef>
                <a:spcPct val="30000"/>
              </a:spcBef>
              <a:defRPr sz="1200">
                <a:solidFill>
                  <a:schemeClr val="tx1"/>
                </a:solidFill>
                <a:latin typeface="Arial" panose="020B0604020202020204" pitchFamily="34" charset="0"/>
              </a:defRPr>
            </a:lvl3pPr>
            <a:lvl4pPr marL="1609725" indent="-228600" defTabSz="930275">
              <a:spcBef>
                <a:spcPct val="30000"/>
              </a:spcBef>
              <a:defRPr sz="1200">
                <a:solidFill>
                  <a:schemeClr val="tx1"/>
                </a:solidFill>
                <a:latin typeface="Arial" panose="020B0604020202020204" pitchFamily="34" charset="0"/>
              </a:defRPr>
            </a:lvl4pPr>
            <a:lvl5pPr marL="2070100" indent="-228600" defTabSz="930275">
              <a:spcBef>
                <a:spcPct val="30000"/>
              </a:spcBef>
              <a:defRPr sz="1200">
                <a:solidFill>
                  <a:schemeClr val="tx1"/>
                </a:solidFill>
                <a:latin typeface="Arial" panose="020B0604020202020204" pitchFamily="34" charset="0"/>
              </a:defRPr>
            </a:lvl5pPr>
            <a:lvl6pPr marL="25273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845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417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989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226333E-A34A-4178-BF18-D9E87C3BDC30}" type="slidenum">
              <a:rPr lang="en-US" altLang="en-US" smtClean="0"/>
              <a:pPr>
                <a:spcBef>
                  <a:spcPct val="0"/>
                </a:spcBef>
              </a:pPr>
              <a:t>1</a:t>
            </a:fld>
            <a:endParaRPr lang="en-US" altLang="en-US"/>
          </a:p>
        </p:txBody>
      </p:sp>
      <p:sp>
        <p:nvSpPr>
          <p:cNvPr id="11267" name="Rectangle 2">
            <a:extLst>
              <a:ext uri="{FF2B5EF4-FFF2-40B4-BE49-F238E27FC236}">
                <a16:creationId xmlns:a16="http://schemas.microsoft.com/office/drawing/2014/main" id="{48911E3E-3746-4E05-81EF-C48B0F250EBA}"/>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0B2EA9F0-F908-4302-B75F-E8D401C94F4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6A2369A2-6C43-41E0-B591-28DA5E84204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spcBef>
                <a:spcPct val="30000"/>
              </a:spcBef>
              <a:defRPr sz="1200">
                <a:solidFill>
                  <a:schemeClr val="tx1"/>
                </a:solidFill>
                <a:latin typeface="Arial" panose="020B0604020202020204" pitchFamily="34" charset="0"/>
              </a:defRPr>
            </a:lvl1pPr>
            <a:lvl2pPr marL="747713" indent="-287338" defTabSz="930275">
              <a:spcBef>
                <a:spcPct val="30000"/>
              </a:spcBef>
              <a:defRPr sz="1200">
                <a:solidFill>
                  <a:schemeClr val="tx1"/>
                </a:solidFill>
                <a:latin typeface="Arial" panose="020B0604020202020204" pitchFamily="34" charset="0"/>
              </a:defRPr>
            </a:lvl2pPr>
            <a:lvl3pPr marL="1149350" indent="-228600" defTabSz="930275">
              <a:spcBef>
                <a:spcPct val="30000"/>
              </a:spcBef>
              <a:defRPr sz="1200">
                <a:solidFill>
                  <a:schemeClr val="tx1"/>
                </a:solidFill>
                <a:latin typeface="Arial" panose="020B0604020202020204" pitchFamily="34" charset="0"/>
              </a:defRPr>
            </a:lvl3pPr>
            <a:lvl4pPr marL="1609725" indent="-228600" defTabSz="930275">
              <a:spcBef>
                <a:spcPct val="30000"/>
              </a:spcBef>
              <a:defRPr sz="1200">
                <a:solidFill>
                  <a:schemeClr val="tx1"/>
                </a:solidFill>
                <a:latin typeface="Arial" panose="020B0604020202020204" pitchFamily="34" charset="0"/>
              </a:defRPr>
            </a:lvl4pPr>
            <a:lvl5pPr marL="2070100" indent="-228600" defTabSz="930275">
              <a:spcBef>
                <a:spcPct val="30000"/>
              </a:spcBef>
              <a:defRPr sz="1200">
                <a:solidFill>
                  <a:schemeClr val="tx1"/>
                </a:solidFill>
                <a:latin typeface="Arial" panose="020B0604020202020204" pitchFamily="34" charset="0"/>
              </a:defRPr>
            </a:lvl5pPr>
            <a:lvl6pPr marL="25273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845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417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989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98CEF0-6486-4765-A75D-D947D62D2284}" type="slidenum">
              <a:rPr lang="en-US" altLang="en-US" smtClean="0"/>
              <a:pPr>
                <a:spcBef>
                  <a:spcPct val="0"/>
                </a:spcBef>
              </a:pPr>
              <a:t>10</a:t>
            </a:fld>
            <a:endParaRPr lang="en-US" altLang="en-US"/>
          </a:p>
        </p:txBody>
      </p:sp>
      <p:sp>
        <p:nvSpPr>
          <p:cNvPr id="29699" name="Rectangle 2">
            <a:extLst>
              <a:ext uri="{FF2B5EF4-FFF2-40B4-BE49-F238E27FC236}">
                <a16:creationId xmlns:a16="http://schemas.microsoft.com/office/drawing/2014/main" id="{6FD5B02B-A853-47D7-BDBF-3D546E6F3BA4}"/>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DDAFB474-A6EC-4F11-B9A4-C83102D78F0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Moisture is especially important in dry climates: you do not need alcohol, just breath.</a:t>
            </a:r>
          </a:p>
          <a:p>
            <a:pPr eaLnBrk="1" hangingPunct="1"/>
            <a:r>
              <a:rPr lang="en-US" altLang="en-US">
                <a:latin typeface="Arial" panose="020B0604020202020204" pitchFamily="34" charset="0"/>
              </a:rPr>
              <a:t>Cigarette smoke can damage or destroy the fuel cell.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2E4EB5DD-3BB2-41BE-A16C-DAE9EA62CF2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spcBef>
                <a:spcPct val="30000"/>
              </a:spcBef>
              <a:defRPr sz="1200">
                <a:solidFill>
                  <a:schemeClr val="tx1"/>
                </a:solidFill>
                <a:latin typeface="Arial" panose="020B0604020202020204" pitchFamily="34" charset="0"/>
              </a:defRPr>
            </a:lvl1pPr>
            <a:lvl2pPr marL="747713" indent="-287338" defTabSz="930275">
              <a:spcBef>
                <a:spcPct val="30000"/>
              </a:spcBef>
              <a:defRPr sz="1200">
                <a:solidFill>
                  <a:schemeClr val="tx1"/>
                </a:solidFill>
                <a:latin typeface="Arial" panose="020B0604020202020204" pitchFamily="34" charset="0"/>
              </a:defRPr>
            </a:lvl2pPr>
            <a:lvl3pPr marL="1149350" indent="-228600" defTabSz="930275">
              <a:spcBef>
                <a:spcPct val="30000"/>
              </a:spcBef>
              <a:defRPr sz="1200">
                <a:solidFill>
                  <a:schemeClr val="tx1"/>
                </a:solidFill>
                <a:latin typeface="Arial" panose="020B0604020202020204" pitchFamily="34" charset="0"/>
              </a:defRPr>
            </a:lvl3pPr>
            <a:lvl4pPr marL="1609725" indent="-228600" defTabSz="930275">
              <a:spcBef>
                <a:spcPct val="30000"/>
              </a:spcBef>
              <a:defRPr sz="1200">
                <a:solidFill>
                  <a:schemeClr val="tx1"/>
                </a:solidFill>
                <a:latin typeface="Arial" panose="020B0604020202020204" pitchFamily="34" charset="0"/>
              </a:defRPr>
            </a:lvl4pPr>
            <a:lvl5pPr marL="2070100" indent="-228600" defTabSz="930275">
              <a:spcBef>
                <a:spcPct val="30000"/>
              </a:spcBef>
              <a:defRPr sz="1200">
                <a:solidFill>
                  <a:schemeClr val="tx1"/>
                </a:solidFill>
                <a:latin typeface="Arial" panose="020B0604020202020204" pitchFamily="34" charset="0"/>
              </a:defRPr>
            </a:lvl5pPr>
            <a:lvl6pPr marL="25273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845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417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989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F7E07D-9407-4F3E-B3EB-EDF4E666CD66}" type="slidenum">
              <a:rPr lang="en-US" altLang="en-US" smtClean="0"/>
              <a:pPr>
                <a:spcBef>
                  <a:spcPct val="0"/>
                </a:spcBef>
              </a:pPr>
              <a:t>11</a:t>
            </a:fld>
            <a:endParaRPr lang="en-US" altLang="en-US"/>
          </a:p>
        </p:txBody>
      </p:sp>
      <p:sp>
        <p:nvSpPr>
          <p:cNvPr id="31747" name="Rectangle 2">
            <a:extLst>
              <a:ext uri="{FF2B5EF4-FFF2-40B4-BE49-F238E27FC236}">
                <a16:creationId xmlns:a16="http://schemas.microsoft.com/office/drawing/2014/main" id="{792CA01A-BA83-4BEC-908E-197249E7133B}"/>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F1178EA1-89DB-41E0-81BF-3F986824A03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EE4EC20A-CD66-4A99-866B-ECB4CDE7D79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spcBef>
                <a:spcPct val="30000"/>
              </a:spcBef>
              <a:defRPr sz="1200">
                <a:solidFill>
                  <a:schemeClr val="tx1"/>
                </a:solidFill>
                <a:latin typeface="Arial" panose="020B0604020202020204" pitchFamily="34" charset="0"/>
              </a:defRPr>
            </a:lvl1pPr>
            <a:lvl2pPr marL="747713" indent="-287338" defTabSz="930275">
              <a:spcBef>
                <a:spcPct val="30000"/>
              </a:spcBef>
              <a:defRPr sz="1200">
                <a:solidFill>
                  <a:schemeClr val="tx1"/>
                </a:solidFill>
                <a:latin typeface="Arial" panose="020B0604020202020204" pitchFamily="34" charset="0"/>
              </a:defRPr>
            </a:lvl2pPr>
            <a:lvl3pPr marL="1149350" indent="-228600" defTabSz="930275">
              <a:spcBef>
                <a:spcPct val="30000"/>
              </a:spcBef>
              <a:defRPr sz="1200">
                <a:solidFill>
                  <a:schemeClr val="tx1"/>
                </a:solidFill>
                <a:latin typeface="Arial" panose="020B0604020202020204" pitchFamily="34" charset="0"/>
              </a:defRPr>
            </a:lvl3pPr>
            <a:lvl4pPr marL="1609725" indent="-228600" defTabSz="930275">
              <a:spcBef>
                <a:spcPct val="30000"/>
              </a:spcBef>
              <a:defRPr sz="1200">
                <a:solidFill>
                  <a:schemeClr val="tx1"/>
                </a:solidFill>
                <a:latin typeface="Arial" panose="020B0604020202020204" pitchFamily="34" charset="0"/>
              </a:defRPr>
            </a:lvl4pPr>
            <a:lvl5pPr marL="2070100" indent="-228600" defTabSz="930275">
              <a:spcBef>
                <a:spcPct val="30000"/>
              </a:spcBef>
              <a:defRPr sz="1200">
                <a:solidFill>
                  <a:schemeClr val="tx1"/>
                </a:solidFill>
                <a:latin typeface="Arial" panose="020B0604020202020204" pitchFamily="34" charset="0"/>
              </a:defRPr>
            </a:lvl5pPr>
            <a:lvl6pPr marL="25273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845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417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989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84A485-B5B8-464D-9FBD-6694D6EB2F28}" type="slidenum">
              <a:rPr lang="en-US" altLang="en-US" smtClean="0"/>
              <a:pPr>
                <a:spcBef>
                  <a:spcPct val="0"/>
                </a:spcBef>
              </a:pPr>
              <a:t>12</a:t>
            </a:fld>
            <a:endParaRPr lang="en-US" altLang="en-US"/>
          </a:p>
        </p:txBody>
      </p:sp>
      <p:sp>
        <p:nvSpPr>
          <p:cNvPr id="33795" name="Rectangle 2">
            <a:extLst>
              <a:ext uri="{FF2B5EF4-FFF2-40B4-BE49-F238E27FC236}">
                <a16:creationId xmlns:a16="http://schemas.microsoft.com/office/drawing/2014/main" id="{F00D6A7A-1666-4712-8F8B-6B8F58B89DCD}"/>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2CD3E3A9-1454-4556-9AB0-22BCB44EC9D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200F72F1-7E51-4E57-B1DA-D6ECB945469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spcBef>
                <a:spcPct val="30000"/>
              </a:spcBef>
              <a:defRPr sz="1200">
                <a:solidFill>
                  <a:schemeClr val="tx1"/>
                </a:solidFill>
                <a:latin typeface="Arial" panose="020B0604020202020204" pitchFamily="34" charset="0"/>
              </a:defRPr>
            </a:lvl1pPr>
            <a:lvl2pPr marL="747713" indent="-287338" defTabSz="930275">
              <a:spcBef>
                <a:spcPct val="30000"/>
              </a:spcBef>
              <a:defRPr sz="1200">
                <a:solidFill>
                  <a:schemeClr val="tx1"/>
                </a:solidFill>
                <a:latin typeface="Arial" panose="020B0604020202020204" pitchFamily="34" charset="0"/>
              </a:defRPr>
            </a:lvl2pPr>
            <a:lvl3pPr marL="1149350" indent="-228600" defTabSz="930275">
              <a:spcBef>
                <a:spcPct val="30000"/>
              </a:spcBef>
              <a:defRPr sz="1200">
                <a:solidFill>
                  <a:schemeClr val="tx1"/>
                </a:solidFill>
                <a:latin typeface="Arial" panose="020B0604020202020204" pitchFamily="34" charset="0"/>
              </a:defRPr>
            </a:lvl3pPr>
            <a:lvl4pPr marL="1609725" indent="-228600" defTabSz="930275">
              <a:spcBef>
                <a:spcPct val="30000"/>
              </a:spcBef>
              <a:defRPr sz="1200">
                <a:solidFill>
                  <a:schemeClr val="tx1"/>
                </a:solidFill>
                <a:latin typeface="Arial" panose="020B0604020202020204" pitchFamily="34" charset="0"/>
              </a:defRPr>
            </a:lvl4pPr>
            <a:lvl5pPr marL="2070100" indent="-228600" defTabSz="930275">
              <a:spcBef>
                <a:spcPct val="30000"/>
              </a:spcBef>
              <a:defRPr sz="1200">
                <a:solidFill>
                  <a:schemeClr val="tx1"/>
                </a:solidFill>
                <a:latin typeface="Arial" panose="020B0604020202020204" pitchFamily="34" charset="0"/>
              </a:defRPr>
            </a:lvl5pPr>
            <a:lvl6pPr marL="25273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845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417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989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4175688-A834-4E8A-8A95-30F848A36A2A}" type="slidenum">
              <a:rPr lang="en-US" altLang="en-US" smtClean="0"/>
              <a:pPr>
                <a:spcBef>
                  <a:spcPct val="0"/>
                </a:spcBef>
              </a:pPr>
              <a:t>13</a:t>
            </a:fld>
            <a:endParaRPr lang="en-US" altLang="en-US"/>
          </a:p>
        </p:txBody>
      </p:sp>
      <p:sp>
        <p:nvSpPr>
          <p:cNvPr id="35843" name="Rectangle 2">
            <a:extLst>
              <a:ext uri="{FF2B5EF4-FFF2-40B4-BE49-F238E27FC236}">
                <a16:creationId xmlns:a16="http://schemas.microsoft.com/office/drawing/2014/main" id="{9F0DC23C-05FF-4FB3-8967-65E0ED07FF6C}"/>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588595DB-1A70-4768-BB66-FC1E2857E35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1A7CEAF5-2C32-479C-AFE9-1C2CD135D29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spcBef>
                <a:spcPct val="30000"/>
              </a:spcBef>
              <a:defRPr sz="1200">
                <a:solidFill>
                  <a:schemeClr val="tx1"/>
                </a:solidFill>
                <a:latin typeface="Arial" panose="020B0604020202020204" pitchFamily="34" charset="0"/>
              </a:defRPr>
            </a:lvl1pPr>
            <a:lvl2pPr marL="747713" indent="-287338" defTabSz="930275">
              <a:spcBef>
                <a:spcPct val="30000"/>
              </a:spcBef>
              <a:defRPr sz="1200">
                <a:solidFill>
                  <a:schemeClr val="tx1"/>
                </a:solidFill>
                <a:latin typeface="Arial" panose="020B0604020202020204" pitchFamily="34" charset="0"/>
              </a:defRPr>
            </a:lvl2pPr>
            <a:lvl3pPr marL="1149350" indent="-228600" defTabSz="930275">
              <a:spcBef>
                <a:spcPct val="30000"/>
              </a:spcBef>
              <a:defRPr sz="1200">
                <a:solidFill>
                  <a:schemeClr val="tx1"/>
                </a:solidFill>
                <a:latin typeface="Arial" panose="020B0604020202020204" pitchFamily="34" charset="0"/>
              </a:defRPr>
            </a:lvl3pPr>
            <a:lvl4pPr marL="1609725" indent="-228600" defTabSz="930275">
              <a:spcBef>
                <a:spcPct val="30000"/>
              </a:spcBef>
              <a:defRPr sz="1200">
                <a:solidFill>
                  <a:schemeClr val="tx1"/>
                </a:solidFill>
                <a:latin typeface="Arial" panose="020B0604020202020204" pitchFamily="34" charset="0"/>
              </a:defRPr>
            </a:lvl4pPr>
            <a:lvl5pPr marL="2070100" indent="-228600" defTabSz="930275">
              <a:spcBef>
                <a:spcPct val="30000"/>
              </a:spcBef>
              <a:defRPr sz="1200">
                <a:solidFill>
                  <a:schemeClr val="tx1"/>
                </a:solidFill>
                <a:latin typeface="Arial" panose="020B0604020202020204" pitchFamily="34" charset="0"/>
              </a:defRPr>
            </a:lvl5pPr>
            <a:lvl6pPr marL="25273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845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417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989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FB732D-DAB2-4604-8B01-384B5C691A4D}" type="slidenum">
              <a:rPr lang="en-US" altLang="en-US" smtClean="0"/>
              <a:pPr>
                <a:spcBef>
                  <a:spcPct val="0"/>
                </a:spcBef>
              </a:pPr>
              <a:t>14</a:t>
            </a:fld>
            <a:endParaRPr lang="en-US" altLang="en-US"/>
          </a:p>
        </p:txBody>
      </p:sp>
      <p:sp>
        <p:nvSpPr>
          <p:cNvPr id="37891" name="Rectangle 2">
            <a:extLst>
              <a:ext uri="{FF2B5EF4-FFF2-40B4-BE49-F238E27FC236}">
                <a16:creationId xmlns:a16="http://schemas.microsoft.com/office/drawing/2014/main" id="{3908BE27-C4C8-4D8F-8DE7-424DAE2FA93D}"/>
              </a:ext>
            </a:extLst>
          </p:cNvPr>
          <p:cNvSpPr>
            <a:spLocks noGrp="1" noRot="1" noChangeAspect="1" noChangeArrowheads="1" noTextEdit="1"/>
          </p:cNvSpPr>
          <p:nvPr>
            <p:ph type="sldImg"/>
          </p:nvPr>
        </p:nvSpPr>
        <p:spPr>
          <a:xfrm>
            <a:off x="1149350" y="681038"/>
            <a:ext cx="4719638" cy="3540125"/>
          </a:xfrm>
          <a:ln/>
        </p:spPr>
      </p:sp>
      <p:sp>
        <p:nvSpPr>
          <p:cNvPr id="37892" name="Rectangle 3">
            <a:extLst>
              <a:ext uri="{FF2B5EF4-FFF2-40B4-BE49-F238E27FC236}">
                <a16:creationId xmlns:a16="http://schemas.microsoft.com/office/drawing/2014/main" id="{A28B834C-43A3-45A4-993E-96EFE90DC982}"/>
              </a:ext>
            </a:extLst>
          </p:cNvPr>
          <p:cNvSpPr>
            <a:spLocks noGrp="1" noChangeArrowheads="1"/>
          </p:cNvSpPr>
          <p:nvPr>
            <p:ph type="body" idx="1"/>
          </p:nvPr>
        </p:nvSpPr>
        <p:spPr>
          <a:xfrm>
            <a:off x="922338" y="4295775"/>
            <a:ext cx="5086350" cy="40719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C66D64DA-CADA-4899-A477-9676D34969D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spcBef>
                <a:spcPct val="30000"/>
              </a:spcBef>
              <a:defRPr sz="1200">
                <a:solidFill>
                  <a:schemeClr val="tx1"/>
                </a:solidFill>
                <a:latin typeface="Arial" panose="020B0604020202020204" pitchFamily="34" charset="0"/>
              </a:defRPr>
            </a:lvl1pPr>
            <a:lvl2pPr marL="747713" indent="-287338" defTabSz="930275">
              <a:spcBef>
                <a:spcPct val="30000"/>
              </a:spcBef>
              <a:defRPr sz="1200">
                <a:solidFill>
                  <a:schemeClr val="tx1"/>
                </a:solidFill>
                <a:latin typeface="Arial" panose="020B0604020202020204" pitchFamily="34" charset="0"/>
              </a:defRPr>
            </a:lvl2pPr>
            <a:lvl3pPr marL="1149350" indent="-228600" defTabSz="930275">
              <a:spcBef>
                <a:spcPct val="30000"/>
              </a:spcBef>
              <a:defRPr sz="1200">
                <a:solidFill>
                  <a:schemeClr val="tx1"/>
                </a:solidFill>
                <a:latin typeface="Arial" panose="020B0604020202020204" pitchFamily="34" charset="0"/>
              </a:defRPr>
            </a:lvl3pPr>
            <a:lvl4pPr marL="1609725" indent="-228600" defTabSz="930275">
              <a:spcBef>
                <a:spcPct val="30000"/>
              </a:spcBef>
              <a:defRPr sz="1200">
                <a:solidFill>
                  <a:schemeClr val="tx1"/>
                </a:solidFill>
                <a:latin typeface="Arial" panose="020B0604020202020204" pitchFamily="34" charset="0"/>
              </a:defRPr>
            </a:lvl4pPr>
            <a:lvl5pPr marL="2070100" indent="-228600" defTabSz="930275">
              <a:spcBef>
                <a:spcPct val="30000"/>
              </a:spcBef>
              <a:defRPr sz="1200">
                <a:solidFill>
                  <a:schemeClr val="tx1"/>
                </a:solidFill>
                <a:latin typeface="Arial" panose="020B0604020202020204" pitchFamily="34" charset="0"/>
              </a:defRPr>
            </a:lvl5pPr>
            <a:lvl6pPr marL="25273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845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417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989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DA6E84-77F2-4238-9C99-A016F702BAD3}" type="slidenum">
              <a:rPr lang="en-US" altLang="en-US" smtClean="0"/>
              <a:pPr>
                <a:spcBef>
                  <a:spcPct val="0"/>
                </a:spcBef>
              </a:pPr>
              <a:t>15</a:t>
            </a:fld>
            <a:endParaRPr lang="en-US" altLang="en-US"/>
          </a:p>
        </p:txBody>
      </p:sp>
      <p:sp>
        <p:nvSpPr>
          <p:cNvPr id="39939" name="Rectangle 2">
            <a:extLst>
              <a:ext uri="{FF2B5EF4-FFF2-40B4-BE49-F238E27FC236}">
                <a16:creationId xmlns:a16="http://schemas.microsoft.com/office/drawing/2014/main" id="{10F80E88-115D-4E7A-A383-38558BA6DD5C}"/>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99BBB342-2BAD-49A6-A730-CCF4D999543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22AE8B5E-5215-427E-8E16-4374C103524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defRPr sz="4600" b="1">
                <a:solidFill>
                  <a:schemeClr val="tx1"/>
                </a:solidFill>
                <a:latin typeface="Arial" panose="020B0604020202020204" pitchFamily="34" charset="0"/>
              </a:defRPr>
            </a:lvl1pPr>
            <a:lvl2pPr marL="742950" indent="-285750" defTabSz="930275">
              <a:defRPr sz="4600" b="1">
                <a:solidFill>
                  <a:schemeClr val="tx1"/>
                </a:solidFill>
                <a:latin typeface="Arial" panose="020B0604020202020204" pitchFamily="34" charset="0"/>
              </a:defRPr>
            </a:lvl2pPr>
            <a:lvl3pPr marL="1143000" indent="-228600" defTabSz="930275">
              <a:defRPr sz="4600" b="1">
                <a:solidFill>
                  <a:schemeClr val="tx1"/>
                </a:solidFill>
                <a:latin typeface="Arial" panose="020B0604020202020204" pitchFamily="34" charset="0"/>
              </a:defRPr>
            </a:lvl3pPr>
            <a:lvl4pPr marL="1600200" indent="-228600" defTabSz="930275">
              <a:defRPr sz="4600" b="1">
                <a:solidFill>
                  <a:schemeClr val="tx1"/>
                </a:solidFill>
                <a:latin typeface="Arial" panose="020B0604020202020204" pitchFamily="34" charset="0"/>
              </a:defRPr>
            </a:lvl4pPr>
            <a:lvl5pPr marL="2057400" indent="-228600" defTabSz="930275">
              <a:defRPr sz="4600" b="1">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4600" b="1">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4600" b="1">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4600" b="1">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4600" b="1">
                <a:solidFill>
                  <a:schemeClr val="tx1"/>
                </a:solidFill>
                <a:latin typeface="Arial" panose="020B0604020202020204" pitchFamily="34" charset="0"/>
              </a:defRPr>
            </a:lvl9pPr>
          </a:lstStyle>
          <a:p>
            <a:fld id="{1BD8DE6C-4BEC-4120-9B8A-20216E30D673}" type="slidenum">
              <a:rPr lang="en-US" altLang="en-US" sz="1200" b="0" smtClean="0"/>
              <a:pPr/>
              <a:t>22</a:t>
            </a:fld>
            <a:endParaRPr lang="en-US" altLang="en-US" sz="1200" b="0"/>
          </a:p>
        </p:txBody>
      </p:sp>
      <p:sp>
        <p:nvSpPr>
          <p:cNvPr id="47107" name="Rectangle 2">
            <a:extLst>
              <a:ext uri="{FF2B5EF4-FFF2-40B4-BE49-F238E27FC236}">
                <a16:creationId xmlns:a16="http://schemas.microsoft.com/office/drawing/2014/main" id="{5D17A1F9-B5FE-444A-B161-96C872E6E17F}"/>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02D55215-6765-4BAA-AD3C-FCA43B650A0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E3D6D1BC-D6B3-46E3-8C57-BC89EA7F2B8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defRPr sz="4600" b="1">
                <a:solidFill>
                  <a:schemeClr val="tx1"/>
                </a:solidFill>
                <a:latin typeface="Arial" panose="020B0604020202020204" pitchFamily="34" charset="0"/>
              </a:defRPr>
            </a:lvl1pPr>
            <a:lvl2pPr marL="742950" indent="-285750" defTabSz="930275">
              <a:defRPr sz="4600" b="1">
                <a:solidFill>
                  <a:schemeClr val="tx1"/>
                </a:solidFill>
                <a:latin typeface="Arial" panose="020B0604020202020204" pitchFamily="34" charset="0"/>
              </a:defRPr>
            </a:lvl2pPr>
            <a:lvl3pPr marL="1143000" indent="-228600" defTabSz="930275">
              <a:defRPr sz="4600" b="1">
                <a:solidFill>
                  <a:schemeClr val="tx1"/>
                </a:solidFill>
                <a:latin typeface="Arial" panose="020B0604020202020204" pitchFamily="34" charset="0"/>
              </a:defRPr>
            </a:lvl3pPr>
            <a:lvl4pPr marL="1600200" indent="-228600" defTabSz="930275">
              <a:defRPr sz="4600" b="1">
                <a:solidFill>
                  <a:schemeClr val="tx1"/>
                </a:solidFill>
                <a:latin typeface="Arial" panose="020B0604020202020204" pitchFamily="34" charset="0"/>
              </a:defRPr>
            </a:lvl4pPr>
            <a:lvl5pPr marL="2057400" indent="-228600" defTabSz="930275">
              <a:defRPr sz="4600" b="1">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4600" b="1">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4600" b="1">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4600" b="1">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4600" b="1">
                <a:solidFill>
                  <a:schemeClr val="tx1"/>
                </a:solidFill>
                <a:latin typeface="Arial" panose="020B0604020202020204" pitchFamily="34" charset="0"/>
              </a:defRPr>
            </a:lvl9pPr>
          </a:lstStyle>
          <a:p>
            <a:fld id="{1A7C2241-C34B-484A-B589-60BA39025FE5}" type="slidenum">
              <a:rPr lang="en-US" altLang="en-US" sz="1200" b="0" smtClean="0"/>
              <a:pPr/>
              <a:t>23</a:t>
            </a:fld>
            <a:endParaRPr lang="en-US" altLang="en-US" sz="1200" b="0"/>
          </a:p>
        </p:txBody>
      </p:sp>
      <p:sp>
        <p:nvSpPr>
          <p:cNvPr id="49155" name="Rectangle 2">
            <a:extLst>
              <a:ext uri="{FF2B5EF4-FFF2-40B4-BE49-F238E27FC236}">
                <a16:creationId xmlns:a16="http://schemas.microsoft.com/office/drawing/2014/main" id="{208F3B85-6D3A-4CE9-84C1-C7A02A093CD1}"/>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B0F5C27E-9FE8-4A24-8671-14D3DD284F7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C59C2219-B8E8-4EC6-9B9D-57BD0607FC9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defRPr sz="4600" b="1">
                <a:solidFill>
                  <a:schemeClr val="tx1"/>
                </a:solidFill>
                <a:latin typeface="Arial" panose="020B0604020202020204" pitchFamily="34" charset="0"/>
              </a:defRPr>
            </a:lvl1pPr>
            <a:lvl2pPr marL="742950" indent="-285750" defTabSz="930275">
              <a:defRPr sz="4600" b="1">
                <a:solidFill>
                  <a:schemeClr val="tx1"/>
                </a:solidFill>
                <a:latin typeface="Arial" panose="020B0604020202020204" pitchFamily="34" charset="0"/>
              </a:defRPr>
            </a:lvl2pPr>
            <a:lvl3pPr marL="1143000" indent="-228600" defTabSz="930275">
              <a:defRPr sz="4600" b="1">
                <a:solidFill>
                  <a:schemeClr val="tx1"/>
                </a:solidFill>
                <a:latin typeface="Arial" panose="020B0604020202020204" pitchFamily="34" charset="0"/>
              </a:defRPr>
            </a:lvl3pPr>
            <a:lvl4pPr marL="1600200" indent="-228600" defTabSz="930275">
              <a:defRPr sz="4600" b="1">
                <a:solidFill>
                  <a:schemeClr val="tx1"/>
                </a:solidFill>
                <a:latin typeface="Arial" panose="020B0604020202020204" pitchFamily="34" charset="0"/>
              </a:defRPr>
            </a:lvl4pPr>
            <a:lvl5pPr marL="2057400" indent="-228600" defTabSz="930275">
              <a:defRPr sz="4600" b="1">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4600" b="1">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4600" b="1">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4600" b="1">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4600" b="1">
                <a:solidFill>
                  <a:schemeClr val="tx1"/>
                </a:solidFill>
                <a:latin typeface="Arial" panose="020B0604020202020204" pitchFamily="34" charset="0"/>
              </a:defRPr>
            </a:lvl9pPr>
          </a:lstStyle>
          <a:p>
            <a:fld id="{628ABC0E-5DAE-44EF-9B41-4CD73B1C694E}" type="slidenum">
              <a:rPr lang="en-US" altLang="en-US" sz="1200" b="0" smtClean="0"/>
              <a:pPr/>
              <a:t>24</a:t>
            </a:fld>
            <a:endParaRPr lang="en-US" altLang="en-US" sz="1200" b="0"/>
          </a:p>
        </p:txBody>
      </p:sp>
      <p:sp>
        <p:nvSpPr>
          <p:cNvPr id="51203" name="Rectangle 2">
            <a:extLst>
              <a:ext uri="{FF2B5EF4-FFF2-40B4-BE49-F238E27FC236}">
                <a16:creationId xmlns:a16="http://schemas.microsoft.com/office/drawing/2014/main" id="{C047ABA8-75EA-4B18-800F-8919320A07B4}"/>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A6A079FA-BFB9-4B7B-B5AB-859358E18FE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14EFA0F1-6F31-48B5-9143-7C839FA1627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5513">
              <a:spcBef>
                <a:spcPct val="30000"/>
              </a:spcBef>
              <a:defRPr sz="1200">
                <a:solidFill>
                  <a:schemeClr val="tx1"/>
                </a:solidFill>
                <a:latin typeface="Arial" panose="020B0604020202020204" pitchFamily="34" charset="0"/>
              </a:defRPr>
            </a:lvl1pPr>
            <a:lvl2pPr marL="742950" indent="-285750" defTabSz="925513">
              <a:spcBef>
                <a:spcPct val="30000"/>
              </a:spcBef>
              <a:defRPr sz="1200">
                <a:solidFill>
                  <a:schemeClr val="tx1"/>
                </a:solidFill>
                <a:latin typeface="Arial" panose="020B0604020202020204" pitchFamily="34" charset="0"/>
              </a:defRPr>
            </a:lvl2pPr>
            <a:lvl3pPr marL="1143000" indent="-228600" defTabSz="925513">
              <a:spcBef>
                <a:spcPct val="30000"/>
              </a:spcBef>
              <a:defRPr sz="1200">
                <a:solidFill>
                  <a:schemeClr val="tx1"/>
                </a:solidFill>
                <a:latin typeface="Arial" panose="020B0604020202020204" pitchFamily="34" charset="0"/>
              </a:defRPr>
            </a:lvl3pPr>
            <a:lvl4pPr marL="1600200" indent="-228600" defTabSz="925513">
              <a:spcBef>
                <a:spcPct val="30000"/>
              </a:spcBef>
              <a:defRPr sz="1200">
                <a:solidFill>
                  <a:schemeClr val="tx1"/>
                </a:solidFill>
                <a:latin typeface="Arial" panose="020B0604020202020204" pitchFamily="34" charset="0"/>
              </a:defRPr>
            </a:lvl4pPr>
            <a:lvl5pPr marL="2057400" indent="-228600" defTabSz="925513">
              <a:spcBef>
                <a:spcPct val="30000"/>
              </a:spcBef>
              <a:defRPr sz="1200">
                <a:solidFill>
                  <a:schemeClr val="tx1"/>
                </a:solidFill>
                <a:latin typeface="Arial" panose="020B0604020202020204" pitchFamily="34" charset="0"/>
              </a:defRPr>
            </a:lvl5pPr>
            <a:lvl6pPr marL="2514600" indent="-228600" defTabSz="9255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55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55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55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D47D09E-2E30-4451-80B5-735136A599A7}" type="slidenum">
              <a:rPr lang="en-US" altLang="en-US" smtClean="0"/>
              <a:pPr>
                <a:spcBef>
                  <a:spcPct val="0"/>
                </a:spcBef>
              </a:pPr>
              <a:t>25</a:t>
            </a:fld>
            <a:endParaRPr lang="en-US" altLang="en-US"/>
          </a:p>
        </p:txBody>
      </p:sp>
      <p:sp>
        <p:nvSpPr>
          <p:cNvPr id="53251" name="Rectangle 2">
            <a:extLst>
              <a:ext uri="{FF2B5EF4-FFF2-40B4-BE49-F238E27FC236}">
                <a16:creationId xmlns:a16="http://schemas.microsoft.com/office/drawing/2014/main" id="{143BE21F-06B7-4168-8646-BB2951ABED59}"/>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1678FADC-672A-4B2E-932E-472648BC0A0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8D2EF8E5-502E-42B3-B616-223D053C206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spcBef>
                <a:spcPct val="30000"/>
              </a:spcBef>
              <a:defRPr sz="1200">
                <a:solidFill>
                  <a:schemeClr val="tx1"/>
                </a:solidFill>
                <a:latin typeface="Arial" panose="020B0604020202020204" pitchFamily="34" charset="0"/>
              </a:defRPr>
            </a:lvl1pPr>
            <a:lvl2pPr marL="747713" indent="-287338" defTabSz="930275">
              <a:spcBef>
                <a:spcPct val="30000"/>
              </a:spcBef>
              <a:defRPr sz="1200">
                <a:solidFill>
                  <a:schemeClr val="tx1"/>
                </a:solidFill>
                <a:latin typeface="Arial" panose="020B0604020202020204" pitchFamily="34" charset="0"/>
              </a:defRPr>
            </a:lvl2pPr>
            <a:lvl3pPr marL="1149350" indent="-228600" defTabSz="930275">
              <a:spcBef>
                <a:spcPct val="30000"/>
              </a:spcBef>
              <a:defRPr sz="1200">
                <a:solidFill>
                  <a:schemeClr val="tx1"/>
                </a:solidFill>
                <a:latin typeface="Arial" panose="020B0604020202020204" pitchFamily="34" charset="0"/>
              </a:defRPr>
            </a:lvl3pPr>
            <a:lvl4pPr marL="1609725" indent="-228600" defTabSz="930275">
              <a:spcBef>
                <a:spcPct val="30000"/>
              </a:spcBef>
              <a:defRPr sz="1200">
                <a:solidFill>
                  <a:schemeClr val="tx1"/>
                </a:solidFill>
                <a:latin typeface="Arial" panose="020B0604020202020204" pitchFamily="34" charset="0"/>
              </a:defRPr>
            </a:lvl4pPr>
            <a:lvl5pPr marL="2070100" indent="-228600" defTabSz="930275">
              <a:spcBef>
                <a:spcPct val="30000"/>
              </a:spcBef>
              <a:defRPr sz="1200">
                <a:solidFill>
                  <a:schemeClr val="tx1"/>
                </a:solidFill>
                <a:latin typeface="Arial" panose="020B0604020202020204" pitchFamily="34" charset="0"/>
              </a:defRPr>
            </a:lvl5pPr>
            <a:lvl6pPr marL="25273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845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417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989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D3EA0F4-B870-4054-BF8D-BF6DFDE5189F}" type="slidenum">
              <a:rPr lang="en-US" altLang="en-US" smtClean="0"/>
              <a:pPr>
                <a:spcBef>
                  <a:spcPct val="0"/>
                </a:spcBef>
              </a:pPr>
              <a:t>2</a:t>
            </a:fld>
            <a:endParaRPr lang="en-US" altLang="en-US"/>
          </a:p>
        </p:txBody>
      </p:sp>
      <p:sp>
        <p:nvSpPr>
          <p:cNvPr id="13315" name="Rectangle 2">
            <a:extLst>
              <a:ext uri="{FF2B5EF4-FFF2-40B4-BE49-F238E27FC236}">
                <a16:creationId xmlns:a16="http://schemas.microsoft.com/office/drawing/2014/main" id="{B7DA2A88-868F-4061-8C14-C9DF099BD5F7}"/>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979CB760-686B-4C79-A35D-61EB73E8805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6 lower bullets slide in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84DB655E-117A-4068-BC46-005B37F80E4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ACF79A-6AE5-4FEB-AE75-7A25D1E9F558}" type="slidenum">
              <a:rPr lang="en-US" altLang="en-US" smtClean="0"/>
              <a:pPr>
                <a:spcBef>
                  <a:spcPct val="0"/>
                </a:spcBef>
              </a:pPr>
              <a:t>26</a:t>
            </a:fld>
            <a:endParaRPr lang="en-US" altLang="en-US"/>
          </a:p>
        </p:txBody>
      </p:sp>
      <p:sp>
        <p:nvSpPr>
          <p:cNvPr id="55299" name="Rectangle 2">
            <a:extLst>
              <a:ext uri="{FF2B5EF4-FFF2-40B4-BE49-F238E27FC236}">
                <a16:creationId xmlns:a16="http://schemas.microsoft.com/office/drawing/2014/main" id="{744E7D95-5449-4B81-B2A8-FC8AD799C49B}"/>
              </a:ext>
            </a:extLst>
          </p:cNvPr>
          <p:cNvSpPr>
            <a:spLocks noGrp="1" noRot="1" noChangeAspect="1" noChangeArrowheads="1" noTextEdit="1"/>
          </p:cNvSpPr>
          <p:nvPr>
            <p:ph type="sldImg"/>
          </p:nvPr>
        </p:nvSpPr>
        <p:spPr>
          <a:xfrm>
            <a:off x="1135063" y="676275"/>
            <a:ext cx="4692650" cy="3519488"/>
          </a:xfrm>
          <a:ln/>
        </p:spPr>
      </p:sp>
      <p:sp>
        <p:nvSpPr>
          <p:cNvPr id="55300" name="Rectangle 3">
            <a:extLst>
              <a:ext uri="{FF2B5EF4-FFF2-40B4-BE49-F238E27FC236}">
                <a16:creationId xmlns:a16="http://schemas.microsoft.com/office/drawing/2014/main" id="{BDDBAC96-6075-410D-9C7F-2647CDA2599F}"/>
              </a:ext>
            </a:extLst>
          </p:cNvPr>
          <p:cNvSpPr>
            <a:spLocks noGrp="1" noChangeArrowheads="1"/>
          </p:cNvSpPr>
          <p:nvPr>
            <p:ph type="body" idx="1"/>
          </p:nvPr>
        </p:nvSpPr>
        <p:spPr>
          <a:xfrm>
            <a:off x="914400" y="4270375"/>
            <a:ext cx="5046663" cy="40465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Clean up in chart form adding FST codes … don’t use all</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566D3DA3-09F4-4BD4-938C-7D311D68419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85704D-B7CF-45AC-A045-20A8891B1135}" type="slidenum">
              <a:rPr lang="en-US" altLang="en-US" smtClean="0"/>
              <a:pPr>
                <a:spcBef>
                  <a:spcPct val="0"/>
                </a:spcBef>
              </a:pPr>
              <a:t>27</a:t>
            </a:fld>
            <a:endParaRPr lang="en-US" altLang="en-US"/>
          </a:p>
        </p:txBody>
      </p:sp>
      <p:sp>
        <p:nvSpPr>
          <p:cNvPr id="57347" name="Rectangle 2">
            <a:extLst>
              <a:ext uri="{FF2B5EF4-FFF2-40B4-BE49-F238E27FC236}">
                <a16:creationId xmlns:a16="http://schemas.microsoft.com/office/drawing/2014/main" id="{54F28050-EDDD-4B28-A0CA-B2F1BA78882C}"/>
              </a:ext>
            </a:extLst>
          </p:cNvPr>
          <p:cNvSpPr>
            <a:spLocks noGrp="1" noRot="1" noChangeAspect="1" noChangeArrowheads="1" noTextEdit="1"/>
          </p:cNvSpPr>
          <p:nvPr>
            <p:ph type="sldImg"/>
          </p:nvPr>
        </p:nvSpPr>
        <p:spPr>
          <a:xfrm>
            <a:off x="1135063" y="676275"/>
            <a:ext cx="4692650" cy="3519488"/>
          </a:xfrm>
          <a:ln/>
        </p:spPr>
      </p:sp>
      <p:sp>
        <p:nvSpPr>
          <p:cNvPr id="57348" name="Rectangle 3">
            <a:extLst>
              <a:ext uri="{FF2B5EF4-FFF2-40B4-BE49-F238E27FC236}">
                <a16:creationId xmlns:a16="http://schemas.microsoft.com/office/drawing/2014/main" id="{191D9CAD-5A6D-45D9-91D1-4431C9D8FEEF}"/>
              </a:ext>
            </a:extLst>
          </p:cNvPr>
          <p:cNvSpPr>
            <a:spLocks noGrp="1" noChangeArrowheads="1"/>
          </p:cNvSpPr>
          <p:nvPr>
            <p:ph type="body" idx="1"/>
          </p:nvPr>
        </p:nvSpPr>
        <p:spPr>
          <a:xfrm>
            <a:off x="914400" y="4270375"/>
            <a:ext cx="5046663" cy="40465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D422EBF4-0896-4F0D-B51A-379583AA68F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spcBef>
                <a:spcPct val="30000"/>
              </a:spcBef>
              <a:defRPr sz="1200">
                <a:solidFill>
                  <a:schemeClr val="tx1"/>
                </a:solidFill>
                <a:latin typeface="Arial" panose="020B0604020202020204" pitchFamily="34" charset="0"/>
              </a:defRPr>
            </a:lvl1pPr>
            <a:lvl2pPr marL="747713" indent="-287338" defTabSz="930275">
              <a:spcBef>
                <a:spcPct val="30000"/>
              </a:spcBef>
              <a:defRPr sz="1200">
                <a:solidFill>
                  <a:schemeClr val="tx1"/>
                </a:solidFill>
                <a:latin typeface="Arial" panose="020B0604020202020204" pitchFamily="34" charset="0"/>
              </a:defRPr>
            </a:lvl2pPr>
            <a:lvl3pPr marL="1149350" indent="-228600" defTabSz="930275">
              <a:spcBef>
                <a:spcPct val="30000"/>
              </a:spcBef>
              <a:defRPr sz="1200">
                <a:solidFill>
                  <a:schemeClr val="tx1"/>
                </a:solidFill>
                <a:latin typeface="Arial" panose="020B0604020202020204" pitchFamily="34" charset="0"/>
              </a:defRPr>
            </a:lvl3pPr>
            <a:lvl4pPr marL="1609725" indent="-228600" defTabSz="930275">
              <a:spcBef>
                <a:spcPct val="30000"/>
              </a:spcBef>
              <a:defRPr sz="1200">
                <a:solidFill>
                  <a:schemeClr val="tx1"/>
                </a:solidFill>
                <a:latin typeface="Arial" panose="020B0604020202020204" pitchFamily="34" charset="0"/>
              </a:defRPr>
            </a:lvl4pPr>
            <a:lvl5pPr marL="2070100" indent="-228600" defTabSz="930275">
              <a:spcBef>
                <a:spcPct val="30000"/>
              </a:spcBef>
              <a:defRPr sz="1200">
                <a:solidFill>
                  <a:schemeClr val="tx1"/>
                </a:solidFill>
                <a:latin typeface="Arial" panose="020B0604020202020204" pitchFamily="34" charset="0"/>
              </a:defRPr>
            </a:lvl5pPr>
            <a:lvl6pPr marL="25273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845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417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989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F95F53-2CD0-4583-AE8F-2F95777A4045}" type="slidenum">
              <a:rPr lang="en-US" altLang="en-US" smtClean="0"/>
              <a:pPr>
                <a:spcBef>
                  <a:spcPct val="0"/>
                </a:spcBef>
              </a:pPr>
              <a:t>3</a:t>
            </a:fld>
            <a:endParaRPr lang="en-US" altLang="en-US"/>
          </a:p>
        </p:txBody>
      </p:sp>
      <p:sp>
        <p:nvSpPr>
          <p:cNvPr id="15363" name="Rectangle 2">
            <a:extLst>
              <a:ext uri="{FF2B5EF4-FFF2-40B4-BE49-F238E27FC236}">
                <a16:creationId xmlns:a16="http://schemas.microsoft.com/office/drawing/2014/main" id="{42E5A086-F950-4FF5-B2CD-43DF92B9D043}"/>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626501BD-2E6A-4647-BD7F-662C9A65C0E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4B0B0052-227A-4F25-880A-67ADBBA51194}"/>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BD58A2C1-DDCD-410D-BF0A-FDF73F6CC8F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17412" name="Slide Number Placeholder 3">
            <a:extLst>
              <a:ext uri="{FF2B5EF4-FFF2-40B4-BE49-F238E27FC236}">
                <a16:creationId xmlns:a16="http://schemas.microsoft.com/office/drawing/2014/main" id="{83DA5427-C2D6-464E-B720-948B956E082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4600" b="1">
                <a:solidFill>
                  <a:schemeClr val="tx1"/>
                </a:solidFill>
                <a:latin typeface="Arial" panose="020B0604020202020204" pitchFamily="34" charset="0"/>
              </a:defRPr>
            </a:lvl1pPr>
            <a:lvl2pPr marL="742950" indent="-285750" defTabSz="928688">
              <a:defRPr sz="4600" b="1">
                <a:solidFill>
                  <a:schemeClr val="tx1"/>
                </a:solidFill>
                <a:latin typeface="Arial" panose="020B0604020202020204" pitchFamily="34" charset="0"/>
              </a:defRPr>
            </a:lvl2pPr>
            <a:lvl3pPr marL="1143000" indent="-228600" defTabSz="928688">
              <a:defRPr sz="4600" b="1">
                <a:solidFill>
                  <a:schemeClr val="tx1"/>
                </a:solidFill>
                <a:latin typeface="Arial" panose="020B0604020202020204" pitchFamily="34" charset="0"/>
              </a:defRPr>
            </a:lvl3pPr>
            <a:lvl4pPr marL="1600200" indent="-228600" defTabSz="928688">
              <a:defRPr sz="4600" b="1">
                <a:solidFill>
                  <a:schemeClr val="tx1"/>
                </a:solidFill>
                <a:latin typeface="Arial" panose="020B0604020202020204" pitchFamily="34" charset="0"/>
              </a:defRPr>
            </a:lvl4pPr>
            <a:lvl5pPr marL="2057400" indent="-228600" defTabSz="928688">
              <a:defRPr sz="46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46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46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46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4600" b="1">
                <a:solidFill>
                  <a:schemeClr val="tx1"/>
                </a:solidFill>
                <a:latin typeface="Arial" panose="020B0604020202020204" pitchFamily="34" charset="0"/>
              </a:defRPr>
            </a:lvl9pPr>
          </a:lstStyle>
          <a:p>
            <a:fld id="{0BCD7E39-9897-4D4C-84F5-E7A44C89D77D}" type="slidenum">
              <a:rPr lang="en-US" altLang="en-US" sz="1200" b="0" smtClean="0"/>
              <a:pPr/>
              <a:t>4</a:t>
            </a:fld>
            <a:endParaRPr lang="en-US" altLang="en-US" sz="1200" b="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A2E8B62F-B460-4D63-A3DC-3DD7AF9E419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defRPr sz="4600" b="1">
                <a:solidFill>
                  <a:schemeClr val="tx1"/>
                </a:solidFill>
                <a:latin typeface="Arial" panose="020B0604020202020204" pitchFamily="34" charset="0"/>
              </a:defRPr>
            </a:lvl1pPr>
            <a:lvl2pPr marL="742950" indent="-285750" defTabSz="928688">
              <a:defRPr sz="4600" b="1">
                <a:solidFill>
                  <a:schemeClr val="tx1"/>
                </a:solidFill>
                <a:latin typeface="Arial" panose="020B0604020202020204" pitchFamily="34" charset="0"/>
              </a:defRPr>
            </a:lvl2pPr>
            <a:lvl3pPr marL="1143000" indent="-228600" defTabSz="928688">
              <a:defRPr sz="4600" b="1">
                <a:solidFill>
                  <a:schemeClr val="tx1"/>
                </a:solidFill>
                <a:latin typeface="Arial" panose="020B0604020202020204" pitchFamily="34" charset="0"/>
              </a:defRPr>
            </a:lvl3pPr>
            <a:lvl4pPr marL="1600200" indent="-228600" defTabSz="928688">
              <a:defRPr sz="4600" b="1">
                <a:solidFill>
                  <a:schemeClr val="tx1"/>
                </a:solidFill>
                <a:latin typeface="Arial" panose="020B0604020202020204" pitchFamily="34" charset="0"/>
              </a:defRPr>
            </a:lvl4pPr>
            <a:lvl5pPr marL="2057400" indent="-228600" defTabSz="928688">
              <a:defRPr sz="4600" b="1">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4600" b="1">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4600" b="1">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4600" b="1">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4600" b="1">
                <a:solidFill>
                  <a:schemeClr val="tx1"/>
                </a:solidFill>
                <a:latin typeface="Arial" panose="020B0604020202020204" pitchFamily="34" charset="0"/>
              </a:defRPr>
            </a:lvl9pPr>
          </a:lstStyle>
          <a:p>
            <a:fld id="{F0495D95-7FE9-4A6B-B1FB-FC3C58341C95}" type="slidenum">
              <a:rPr lang="en-US" altLang="en-US" sz="1200" b="0" smtClean="0"/>
              <a:pPr/>
              <a:t>5</a:t>
            </a:fld>
            <a:endParaRPr lang="en-US" altLang="en-US" sz="1200" b="0"/>
          </a:p>
        </p:txBody>
      </p:sp>
      <p:sp>
        <p:nvSpPr>
          <p:cNvPr id="19459" name="Rectangle 2">
            <a:extLst>
              <a:ext uri="{FF2B5EF4-FFF2-40B4-BE49-F238E27FC236}">
                <a16:creationId xmlns:a16="http://schemas.microsoft.com/office/drawing/2014/main" id="{B4285500-11E7-4AFB-BF9A-5FBD9DB9AC22}"/>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868B2013-571C-44AE-815D-5B3B09242A5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Bread or baked goods can easily ferment. Story on prisons. Energy drinks and fruit juices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36D5AD8F-25B5-4A06-B4C6-2964F8FC350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spcBef>
                <a:spcPct val="30000"/>
              </a:spcBef>
              <a:defRPr sz="1200">
                <a:solidFill>
                  <a:schemeClr val="tx1"/>
                </a:solidFill>
                <a:latin typeface="Arial" panose="020B0604020202020204" pitchFamily="34" charset="0"/>
              </a:defRPr>
            </a:lvl1pPr>
            <a:lvl2pPr marL="747713" indent="-287338" defTabSz="930275">
              <a:spcBef>
                <a:spcPct val="30000"/>
              </a:spcBef>
              <a:defRPr sz="1200">
                <a:solidFill>
                  <a:schemeClr val="tx1"/>
                </a:solidFill>
                <a:latin typeface="Arial" panose="020B0604020202020204" pitchFamily="34" charset="0"/>
              </a:defRPr>
            </a:lvl2pPr>
            <a:lvl3pPr marL="1149350" indent="-228600" defTabSz="930275">
              <a:spcBef>
                <a:spcPct val="30000"/>
              </a:spcBef>
              <a:defRPr sz="1200">
                <a:solidFill>
                  <a:schemeClr val="tx1"/>
                </a:solidFill>
                <a:latin typeface="Arial" panose="020B0604020202020204" pitchFamily="34" charset="0"/>
              </a:defRPr>
            </a:lvl3pPr>
            <a:lvl4pPr marL="1609725" indent="-228600" defTabSz="930275">
              <a:spcBef>
                <a:spcPct val="30000"/>
              </a:spcBef>
              <a:defRPr sz="1200">
                <a:solidFill>
                  <a:schemeClr val="tx1"/>
                </a:solidFill>
                <a:latin typeface="Arial" panose="020B0604020202020204" pitchFamily="34" charset="0"/>
              </a:defRPr>
            </a:lvl4pPr>
            <a:lvl5pPr marL="2070100" indent="-228600" defTabSz="930275">
              <a:spcBef>
                <a:spcPct val="30000"/>
              </a:spcBef>
              <a:defRPr sz="1200">
                <a:solidFill>
                  <a:schemeClr val="tx1"/>
                </a:solidFill>
                <a:latin typeface="Arial" panose="020B0604020202020204" pitchFamily="34" charset="0"/>
              </a:defRPr>
            </a:lvl5pPr>
            <a:lvl6pPr marL="25273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845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417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989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2434472-CED2-4FCB-B52C-FADFE1E5D78C}" type="slidenum">
              <a:rPr lang="en-US" altLang="en-US" smtClean="0"/>
              <a:pPr>
                <a:spcBef>
                  <a:spcPct val="0"/>
                </a:spcBef>
              </a:pPr>
              <a:t>6</a:t>
            </a:fld>
            <a:endParaRPr lang="en-US" altLang="en-US"/>
          </a:p>
        </p:txBody>
      </p:sp>
      <p:sp>
        <p:nvSpPr>
          <p:cNvPr id="21507" name="Rectangle 2">
            <a:extLst>
              <a:ext uri="{FF2B5EF4-FFF2-40B4-BE49-F238E27FC236}">
                <a16:creationId xmlns:a16="http://schemas.microsoft.com/office/drawing/2014/main" id="{DC30B8BC-92D8-487A-AB2B-EBCE9734FB3C}"/>
              </a:ext>
            </a:extLst>
          </p:cNvPr>
          <p:cNvSpPr>
            <a:spLocks noGrp="1" noRot="1" noChangeAspect="1" noChangeArrowheads="1" noTextEdit="1"/>
          </p:cNvSpPr>
          <p:nvPr>
            <p:ph type="sldImg"/>
          </p:nvPr>
        </p:nvSpPr>
        <p:spPr>
          <a:xfrm>
            <a:off x="1149350" y="681038"/>
            <a:ext cx="4719638" cy="3540125"/>
          </a:xfrm>
          <a:ln/>
        </p:spPr>
      </p:sp>
      <p:sp>
        <p:nvSpPr>
          <p:cNvPr id="21508" name="Rectangle 3">
            <a:extLst>
              <a:ext uri="{FF2B5EF4-FFF2-40B4-BE49-F238E27FC236}">
                <a16:creationId xmlns:a16="http://schemas.microsoft.com/office/drawing/2014/main" id="{F2B4E91B-4666-4706-A058-C5635E6496BA}"/>
              </a:ext>
            </a:extLst>
          </p:cNvPr>
          <p:cNvSpPr>
            <a:spLocks noGrp="1" noChangeArrowheads="1"/>
          </p:cNvSpPr>
          <p:nvPr>
            <p:ph type="body" idx="1"/>
          </p:nvPr>
        </p:nvSpPr>
        <p:spPr>
          <a:xfrm>
            <a:off x="922338" y="4295775"/>
            <a:ext cx="5086350" cy="40719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22700938-D53A-4660-90EE-2E48C575533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spcBef>
                <a:spcPct val="30000"/>
              </a:spcBef>
              <a:defRPr sz="1200">
                <a:solidFill>
                  <a:schemeClr val="tx1"/>
                </a:solidFill>
                <a:latin typeface="Arial" panose="020B0604020202020204" pitchFamily="34" charset="0"/>
              </a:defRPr>
            </a:lvl1pPr>
            <a:lvl2pPr marL="747713" indent="-287338" defTabSz="930275">
              <a:spcBef>
                <a:spcPct val="30000"/>
              </a:spcBef>
              <a:defRPr sz="1200">
                <a:solidFill>
                  <a:schemeClr val="tx1"/>
                </a:solidFill>
                <a:latin typeface="Arial" panose="020B0604020202020204" pitchFamily="34" charset="0"/>
              </a:defRPr>
            </a:lvl2pPr>
            <a:lvl3pPr marL="1149350" indent="-228600" defTabSz="930275">
              <a:spcBef>
                <a:spcPct val="30000"/>
              </a:spcBef>
              <a:defRPr sz="1200">
                <a:solidFill>
                  <a:schemeClr val="tx1"/>
                </a:solidFill>
                <a:latin typeface="Arial" panose="020B0604020202020204" pitchFamily="34" charset="0"/>
              </a:defRPr>
            </a:lvl3pPr>
            <a:lvl4pPr marL="1609725" indent="-228600" defTabSz="930275">
              <a:spcBef>
                <a:spcPct val="30000"/>
              </a:spcBef>
              <a:defRPr sz="1200">
                <a:solidFill>
                  <a:schemeClr val="tx1"/>
                </a:solidFill>
                <a:latin typeface="Arial" panose="020B0604020202020204" pitchFamily="34" charset="0"/>
              </a:defRPr>
            </a:lvl4pPr>
            <a:lvl5pPr marL="2070100" indent="-228600" defTabSz="930275">
              <a:spcBef>
                <a:spcPct val="30000"/>
              </a:spcBef>
              <a:defRPr sz="1200">
                <a:solidFill>
                  <a:schemeClr val="tx1"/>
                </a:solidFill>
                <a:latin typeface="Arial" panose="020B0604020202020204" pitchFamily="34" charset="0"/>
              </a:defRPr>
            </a:lvl5pPr>
            <a:lvl6pPr marL="25273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845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417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989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45CA68-CDD7-4490-AF72-6F9A0E54BD5F}" type="slidenum">
              <a:rPr lang="en-US" altLang="en-US" smtClean="0"/>
              <a:pPr>
                <a:spcBef>
                  <a:spcPct val="0"/>
                </a:spcBef>
              </a:pPr>
              <a:t>7</a:t>
            </a:fld>
            <a:endParaRPr lang="en-US" altLang="en-US"/>
          </a:p>
        </p:txBody>
      </p:sp>
      <p:sp>
        <p:nvSpPr>
          <p:cNvPr id="23555" name="Rectangle 2">
            <a:extLst>
              <a:ext uri="{FF2B5EF4-FFF2-40B4-BE49-F238E27FC236}">
                <a16:creationId xmlns:a16="http://schemas.microsoft.com/office/drawing/2014/main" id="{B2DBC119-3C1C-473A-B777-4379CA93A8B7}"/>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3A424C24-6A1C-4FD6-B58B-AC76DDC00686}"/>
              </a:ext>
            </a:extLst>
          </p:cNvPr>
          <p:cNvSpPr>
            <a:spLocks noGrp="1" noChangeArrowheads="1"/>
          </p:cNvSpPr>
          <p:nvPr>
            <p:ph type="body" idx="1"/>
          </p:nvPr>
        </p:nvSpPr>
        <p:spPr>
          <a:xfrm>
            <a:off x="933450" y="4416425"/>
            <a:ext cx="5143500" cy="4181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0F5B09AB-ECE2-4BDC-9F72-1DF4C9B3DA8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spcBef>
                <a:spcPct val="30000"/>
              </a:spcBef>
              <a:defRPr sz="1200">
                <a:solidFill>
                  <a:schemeClr val="tx1"/>
                </a:solidFill>
                <a:latin typeface="Arial" panose="020B0604020202020204" pitchFamily="34" charset="0"/>
              </a:defRPr>
            </a:lvl1pPr>
            <a:lvl2pPr marL="746125" indent="-285750" defTabSz="928688">
              <a:spcBef>
                <a:spcPct val="30000"/>
              </a:spcBef>
              <a:defRPr sz="1200">
                <a:solidFill>
                  <a:schemeClr val="tx1"/>
                </a:solidFill>
                <a:latin typeface="Arial" panose="020B0604020202020204" pitchFamily="34" charset="0"/>
              </a:defRPr>
            </a:lvl2pPr>
            <a:lvl3pPr marL="1147763" indent="-227013" defTabSz="928688">
              <a:spcBef>
                <a:spcPct val="30000"/>
              </a:spcBef>
              <a:defRPr sz="1200">
                <a:solidFill>
                  <a:schemeClr val="tx1"/>
                </a:solidFill>
                <a:latin typeface="Arial" panose="020B0604020202020204" pitchFamily="34" charset="0"/>
              </a:defRPr>
            </a:lvl3pPr>
            <a:lvl4pPr marL="1608138" indent="-227013" defTabSz="928688">
              <a:spcBef>
                <a:spcPct val="30000"/>
              </a:spcBef>
              <a:defRPr sz="1200">
                <a:solidFill>
                  <a:schemeClr val="tx1"/>
                </a:solidFill>
                <a:latin typeface="Arial" panose="020B0604020202020204" pitchFamily="34" charset="0"/>
              </a:defRPr>
            </a:lvl4pPr>
            <a:lvl5pPr marL="2068513" indent="-227013" defTabSz="928688">
              <a:spcBef>
                <a:spcPct val="30000"/>
              </a:spcBef>
              <a:defRPr sz="1200">
                <a:solidFill>
                  <a:schemeClr val="tx1"/>
                </a:solidFill>
                <a:latin typeface="Arial" panose="020B0604020202020204" pitchFamily="34" charset="0"/>
              </a:defRPr>
            </a:lvl5pPr>
            <a:lvl6pPr marL="2525713" indent="-227013" defTabSz="928688" eaLnBrk="0" fontAlgn="base" hangingPunct="0">
              <a:spcBef>
                <a:spcPct val="30000"/>
              </a:spcBef>
              <a:spcAft>
                <a:spcPct val="0"/>
              </a:spcAft>
              <a:defRPr sz="1200">
                <a:solidFill>
                  <a:schemeClr val="tx1"/>
                </a:solidFill>
                <a:latin typeface="Arial" panose="020B0604020202020204" pitchFamily="34" charset="0"/>
              </a:defRPr>
            </a:lvl6pPr>
            <a:lvl7pPr marL="2982913" indent="-227013" defTabSz="928688" eaLnBrk="0" fontAlgn="base" hangingPunct="0">
              <a:spcBef>
                <a:spcPct val="30000"/>
              </a:spcBef>
              <a:spcAft>
                <a:spcPct val="0"/>
              </a:spcAft>
              <a:defRPr sz="1200">
                <a:solidFill>
                  <a:schemeClr val="tx1"/>
                </a:solidFill>
                <a:latin typeface="Arial" panose="020B0604020202020204" pitchFamily="34" charset="0"/>
              </a:defRPr>
            </a:lvl7pPr>
            <a:lvl8pPr marL="3440113" indent="-227013" defTabSz="928688" eaLnBrk="0" fontAlgn="base" hangingPunct="0">
              <a:spcBef>
                <a:spcPct val="30000"/>
              </a:spcBef>
              <a:spcAft>
                <a:spcPct val="0"/>
              </a:spcAft>
              <a:defRPr sz="1200">
                <a:solidFill>
                  <a:schemeClr val="tx1"/>
                </a:solidFill>
                <a:latin typeface="Arial" panose="020B0604020202020204" pitchFamily="34" charset="0"/>
              </a:defRPr>
            </a:lvl8pPr>
            <a:lvl9pPr marL="3897313" indent="-227013" defTabSz="9286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7331C9-8EE5-444E-BAB3-807B928FAF88}" type="slidenum">
              <a:rPr lang="en-US" altLang="en-US" smtClean="0"/>
              <a:pPr>
                <a:spcBef>
                  <a:spcPct val="0"/>
                </a:spcBef>
              </a:pPr>
              <a:t>8</a:t>
            </a:fld>
            <a:endParaRPr lang="en-US" altLang="en-US"/>
          </a:p>
        </p:txBody>
      </p:sp>
      <p:sp>
        <p:nvSpPr>
          <p:cNvPr id="25603" name="Rectangle 2">
            <a:extLst>
              <a:ext uri="{FF2B5EF4-FFF2-40B4-BE49-F238E27FC236}">
                <a16:creationId xmlns:a16="http://schemas.microsoft.com/office/drawing/2014/main" id="{F7EF368F-0821-4783-A33A-7AE963259308}"/>
              </a:ext>
            </a:extLst>
          </p:cNvPr>
          <p:cNvSpPr>
            <a:spLocks noGrp="1" noRot="1" noChangeAspect="1" noChangeArrowheads="1" noTextEdit="1"/>
          </p:cNvSpPr>
          <p:nvPr>
            <p:ph type="sldImg"/>
          </p:nvPr>
        </p:nvSpPr>
        <p:spPr>
          <a:xfrm>
            <a:off x="1149350" y="681038"/>
            <a:ext cx="4719638" cy="3540125"/>
          </a:xfrm>
          <a:ln/>
        </p:spPr>
      </p:sp>
      <p:sp>
        <p:nvSpPr>
          <p:cNvPr id="25604" name="Rectangle 3">
            <a:extLst>
              <a:ext uri="{FF2B5EF4-FFF2-40B4-BE49-F238E27FC236}">
                <a16:creationId xmlns:a16="http://schemas.microsoft.com/office/drawing/2014/main" id="{82823F6D-1542-4F24-BA6F-DBCD974D6EF3}"/>
              </a:ext>
            </a:extLst>
          </p:cNvPr>
          <p:cNvSpPr>
            <a:spLocks noGrp="1" noChangeArrowheads="1"/>
          </p:cNvSpPr>
          <p:nvPr>
            <p:ph type="body" idx="1"/>
          </p:nvPr>
        </p:nvSpPr>
        <p:spPr>
          <a:xfrm>
            <a:off x="922338" y="4295775"/>
            <a:ext cx="5086350" cy="40719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45356318-4D77-464E-A3A0-18F3D99C751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spcBef>
                <a:spcPct val="30000"/>
              </a:spcBef>
              <a:defRPr sz="1200">
                <a:solidFill>
                  <a:schemeClr val="tx1"/>
                </a:solidFill>
                <a:latin typeface="Arial" panose="020B0604020202020204" pitchFamily="34" charset="0"/>
              </a:defRPr>
            </a:lvl1pPr>
            <a:lvl2pPr marL="747713" indent="-287338" defTabSz="930275">
              <a:spcBef>
                <a:spcPct val="30000"/>
              </a:spcBef>
              <a:defRPr sz="1200">
                <a:solidFill>
                  <a:schemeClr val="tx1"/>
                </a:solidFill>
                <a:latin typeface="Arial" panose="020B0604020202020204" pitchFamily="34" charset="0"/>
              </a:defRPr>
            </a:lvl2pPr>
            <a:lvl3pPr marL="1149350" indent="-228600" defTabSz="930275">
              <a:spcBef>
                <a:spcPct val="30000"/>
              </a:spcBef>
              <a:defRPr sz="1200">
                <a:solidFill>
                  <a:schemeClr val="tx1"/>
                </a:solidFill>
                <a:latin typeface="Arial" panose="020B0604020202020204" pitchFamily="34" charset="0"/>
              </a:defRPr>
            </a:lvl3pPr>
            <a:lvl4pPr marL="1609725" indent="-228600" defTabSz="930275">
              <a:spcBef>
                <a:spcPct val="30000"/>
              </a:spcBef>
              <a:defRPr sz="1200">
                <a:solidFill>
                  <a:schemeClr val="tx1"/>
                </a:solidFill>
                <a:latin typeface="Arial" panose="020B0604020202020204" pitchFamily="34" charset="0"/>
              </a:defRPr>
            </a:lvl4pPr>
            <a:lvl5pPr marL="2070100" indent="-228600" defTabSz="930275">
              <a:spcBef>
                <a:spcPct val="30000"/>
              </a:spcBef>
              <a:defRPr sz="1200">
                <a:solidFill>
                  <a:schemeClr val="tx1"/>
                </a:solidFill>
                <a:latin typeface="Arial" panose="020B0604020202020204" pitchFamily="34" charset="0"/>
              </a:defRPr>
            </a:lvl5pPr>
            <a:lvl6pPr marL="25273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845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417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989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3318908-12A0-4EBD-984E-3518DA7B5728}" type="slidenum">
              <a:rPr lang="en-US" altLang="en-US" smtClean="0"/>
              <a:pPr>
                <a:spcBef>
                  <a:spcPct val="0"/>
                </a:spcBef>
              </a:pPr>
              <a:t>9</a:t>
            </a:fld>
            <a:endParaRPr lang="en-US" altLang="en-US"/>
          </a:p>
        </p:txBody>
      </p:sp>
      <p:sp>
        <p:nvSpPr>
          <p:cNvPr id="27651" name="Rectangle 2">
            <a:extLst>
              <a:ext uri="{FF2B5EF4-FFF2-40B4-BE49-F238E27FC236}">
                <a16:creationId xmlns:a16="http://schemas.microsoft.com/office/drawing/2014/main" id="{8CA52BDC-C98C-4032-BF60-741E1577804E}"/>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D6AABE0A-12BF-4FFD-8D59-29B5380B1DD7}"/>
              </a:ext>
            </a:extLst>
          </p:cNvPr>
          <p:cNvSpPr>
            <a:spLocks noGrp="1" noChangeArrowheads="1"/>
          </p:cNvSpPr>
          <p:nvPr>
            <p:ph type="body" idx="1"/>
          </p:nvPr>
        </p:nvSpPr>
        <p:spPr>
          <a:xfrm>
            <a:off x="933450" y="4416425"/>
            <a:ext cx="5143500" cy="4181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7" descr="Lifeloc_PPT_Page_1">
            <a:extLst>
              <a:ext uri="{FF2B5EF4-FFF2-40B4-BE49-F238E27FC236}">
                <a16:creationId xmlns:a16="http://schemas.microsoft.com/office/drawing/2014/main" id="{26E620DF-3E08-4452-8DD3-582C5D136E0E}"/>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154549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6DF91D9F-93CE-41A4-A375-7347DD8D1659}"/>
              </a:ext>
            </a:extLst>
          </p:cNvPr>
          <p:cNvSpPr>
            <a:spLocks noGrp="1" noChangeArrowheads="1"/>
          </p:cNvSpPr>
          <p:nvPr>
            <p:ph type="sldNum" sz="quarter" idx="10"/>
          </p:nvPr>
        </p:nvSpPr>
        <p:spPr>
          <a:ln/>
        </p:spPr>
        <p:txBody>
          <a:bodyPr/>
          <a:lstStyle>
            <a:lvl1pPr>
              <a:defRPr/>
            </a:lvl1pPr>
          </a:lstStyle>
          <a:p>
            <a:pPr>
              <a:defRPr/>
            </a:pPr>
            <a:fld id="{E1328943-5EBF-40BA-AA8E-9CF9CDEFB039}" type="slidenum">
              <a:rPr lang="en-US" altLang="en-US"/>
              <a:pPr>
                <a:defRPr/>
              </a:pPr>
              <a:t>‹#›</a:t>
            </a:fld>
            <a:endParaRPr lang="en-US" altLang="en-US"/>
          </a:p>
        </p:txBody>
      </p:sp>
    </p:spTree>
    <p:extLst>
      <p:ext uri="{BB962C8B-B14F-4D97-AF65-F5344CB8AC3E}">
        <p14:creationId xmlns:p14="http://schemas.microsoft.com/office/powerpoint/2010/main" val="203642228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228600"/>
            <a:ext cx="19050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228600"/>
            <a:ext cx="55626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62FC58BA-279C-4D6F-A8C5-C7D5BB620615}"/>
              </a:ext>
            </a:extLst>
          </p:cNvPr>
          <p:cNvSpPr>
            <a:spLocks noGrp="1" noChangeArrowheads="1"/>
          </p:cNvSpPr>
          <p:nvPr>
            <p:ph type="sldNum" sz="quarter" idx="10"/>
          </p:nvPr>
        </p:nvSpPr>
        <p:spPr>
          <a:ln/>
        </p:spPr>
        <p:txBody>
          <a:bodyPr/>
          <a:lstStyle>
            <a:lvl1pPr>
              <a:defRPr/>
            </a:lvl1pPr>
          </a:lstStyle>
          <a:p>
            <a:pPr>
              <a:defRPr/>
            </a:pPr>
            <a:fld id="{DE47CAE2-8ABC-4316-9537-C897262177CB}" type="slidenum">
              <a:rPr lang="en-US" altLang="en-US"/>
              <a:pPr>
                <a:defRPr/>
              </a:pPr>
              <a:t>‹#›</a:t>
            </a:fld>
            <a:endParaRPr lang="en-US" altLang="en-US"/>
          </a:p>
        </p:txBody>
      </p:sp>
    </p:spTree>
    <p:extLst>
      <p:ext uri="{BB962C8B-B14F-4D97-AF65-F5344CB8AC3E}">
        <p14:creationId xmlns:p14="http://schemas.microsoft.com/office/powerpoint/2010/main" val="410251491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315200" cy="685800"/>
          </a:xfrm>
        </p:spPr>
        <p:txBody>
          <a:bodyPr/>
          <a:lstStyle/>
          <a:p>
            <a:r>
              <a:rPr lang="en-US"/>
              <a:t>Click to edit Master title style</a:t>
            </a:r>
          </a:p>
        </p:txBody>
      </p:sp>
      <p:sp>
        <p:nvSpPr>
          <p:cNvPr id="3" name="Text Placeholder 2"/>
          <p:cNvSpPr>
            <a:spLocks noGrp="1"/>
          </p:cNvSpPr>
          <p:nvPr>
            <p:ph type="body" sz="half" idx="1"/>
          </p:nvPr>
        </p:nvSpPr>
        <p:spPr>
          <a:xfrm>
            <a:off x="1219200" y="1524000"/>
            <a:ext cx="76200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19200" y="3924300"/>
            <a:ext cx="76200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90C74370-9DAA-491C-90A1-F85C936A0C91}"/>
              </a:ext>
            </a:extLst>
          </p:cNvPr>
          <p:cNvSpPr>
            <a:spLocks noGrp="1" noChangeArrowheads="1"/>
          </p:cNvSpPr>
          <p:nvPr>
            <p:ph type="sldNum" sz="quarter" idx="10"/>
          </p:nvPr>
        </p:nvSpPr>
        <p:spPr>
          <a:ln/>
        </p:spPr>
        <p:txBody>
          <a:bodyPr/>
          <a:lstStyle>
            <a:lvl1pPr>
              <a:defRPr/>
            </a:lvl1pPr>
          </a:lstStyle>
          <a:p>
            <a:pPr>
              <a:defRPr/>
            </a:pPr>
            <a:fld id="{069BAC43-FA81-48DC-8A57-1A1E569D4828}" type="slidenum">
              <a:rPr lang="en-US" altLang="en-US"/>
              <a:pPr>
                <a:defRPr/>
              </a:pPr>
              <a:t>‹#›</a:t>
            </a:fld>
            <a:endParaRPr lang="en-US" altLang="en-US"/>
          </a:p>
        </p:txBody>
      </p:sp>
    </p:spTree>
    <p:extLst>
      <p:ext uri="{BB962C8B-B14F-4D97-AF65-F5344CB8AC3E}">
        <p14:creationId xmlns:p14="http://schemas.microsoft.com/office/powerpoint/2010/main" val="72280600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19200" y="228600"/>
            <a:ext cx="7620000" cy="594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
            <a:extLst>
              <a:ext uri="{FF2B5EF4-FFF2-40B4-BE49-F238E27FC236}">
                <a16:creationId xmlns:a16="http://schemas.microsoft.com/office/drawing/2014/main" id="{CC871538-8B3F-4C83-B0F5-9E17B9DF5FE9}"/>
              </a:ext>
            </a:extLst>
          </p:cNvPr>
          <p:cNvSpPr>
            <a:spLocks noGrp="1" noChangeArrowheads="1"/>
          </p:cNvSpPr>
          <p:nvPr>
            <p:ph type="sldNum" sz="quarter" idx="10"/>
          </p:nvPr>
        </p:nvSpPr>
        <p:spPr>
          <a:ln/>
        </p:spPr>
        <p:txBody>
          <a:bodyPr/>
          <a:lstStyle>
            <a:lvl1pPr>
              <a:defRPr/>
            </a:lvl1pPr>
          </a:lstStyle>
          <a:p>
            <a:pPr>
              <a:defRPr/>
            </a:pPr>
            <a:fld id="{E537D6FA-ED54-41EA-9461-76D8368ACFEE}" type="slidenum">
              <a:rPr lang="en-US" altLang="en-US"/>
              <a:pPr>
                <a:defRPr/>
              </a:pPr>
              <a:t>‹#›</a:t>
            </a:fld>
            <a:endParaRPr lang="en-US" altLang="en-US"/>
          </a:p>
        </p:txBody>
      </p:sp>
    </p:spTree>
    <p:extLst>
      <p:ext uri="{BB962C8B-B14F-4D97-AF65-F5344CB8AC3E}">
        <p14:creationId xmlns:p14="http://schemas.microsoft.com/office/powerpoint/2010/main" val="299413241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315200" cy="685800"/>
          </a:xfrm>
        </p:spPr>
        <p:txBody>
          <a:bodyPr/>
          <a:lstStyle/>
          <a:p>
            <a:r>
              <a:rPr lang="en-US"/>
              <a:t>Click to edit Master title style</a:t>
            </a:r>
          </a:p>
        </p:txBody>
      </p:sp>
      <p:sp>
        <p:nvSpPr>
          <p:cNvPr id="3" name="Content Placeholder 2"/>
          <p:cNvSpPr>
            <a:spLocks noGrp="1"/>
          </p:cNvSpPr>
          <p:nvPr>
            <p:ph sz="half" idx="1"/>
          </p:nvPr>
        </p:nvSpPr>
        <p:spPr>
          <a:xfrm>
            <a:off x="1219200" y="1524000"/>
            <a:ext cx="3733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05400" y="1524000"/>
            <a:ext cx="3733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0A72AE9F-D50B-4A37-866B-5874CE492632}"/>
              </a:ext>
            </a:extLst>
          </p:cNvPr>
          <p:cNvSpPr>
            <a:spLocks noGrp="1" noChangeArrowheads="1"/>
          </p:cNvSpPr>
          <p:nvPr>
            <p:ph type="sldNum" sz="quarter" idx="10"/>
          </p:nvPr>
        </p:nvSpPr>
        <p:spPr>
          <a:ln/>
        </p:spPr>
        <p:txBody>
          <a:bodyPr/>
          <a:lstStyle>
            <a:lvl1pPr>
              <a:defRPr/>
            </a:lvl1pPr>
          </a:lstStyle>
          <a:p>
            <a:pPr>
              <a:defRPr/>
            </a:pPr>
            <a:fld id="{698183B5-0B5D-402F-BF44-F62C5D68C6CF}" type="slidenum">
              <a:rPr lang="en-US" altLang="en-US"/>
              <a:pPr>
                <a:defRPr/>
              </a:pPr>
              <a:t>‹#›</a:t>
            </a:fld>
            <a:endParaRPr lang="en-US" altLang="en-US"/>
          </a:p>
        </p:txBody>
      </p:sp>
    </p:spTree>
    <p:extLst>
      <p:ext uri="{BB962C8B-B14F-4D97-AF65-F5344CB8AC3E}">
        <p14:creationId xmlns:p14="http://schemas.microsoft.com/office/powerpoint/2010/main" val="426142071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219200" y="228600"/>
            <a:ext cx="7315200" cy="685800"/>
          </a:xfrm>
        </p:spPr>
        <p:txBody>
          <a:bodyPr/>
          <a:lstStyle/>
          <a:p>
            <a:r>
              <a:rPr lang="en-US"/>
              <a:t>Click to edit Master title style</a:t>
            </a:r>
          </a:p>
        </p:txBody>
      </p:sp>
      <p:sp>
        <p:nvSpPr>
          <p:cNvPr id="3" name="Table Placeholder 2"/>
          <p:cNvSpPr>
            <a:spLocks noGrp="1"/>
          </p:cNvSpPr>
          <p:nvPr>
            <p:ph type="tbl" idx="1"/>
          </p:nvPr>
        </p:nvSpPr>
        <p:spPr>
          <a:xfrm>
            <a:off x="1219200" y="1524000"/>
            <a:ext cx="7620000" cy="4648200"/>
          </a:xfrm>
        </p:spPr>
        <p:txBody>
          <a:bodyPr/>
          <a:lstStyle/>
          <a:p>
            <a:pPr lvl="0"/>
            <a:endParaRPr lang="en-US" noProof="0" dirty="0"/>
          </a:p>
        </p:txBody>
      </p:sp>
      <p:sp>
        <p:nvSpPr>
          <p:cNvPr id="4" name="Rectangle 6">
            <a:extLst>
              <a:ext uri="{FF2B5EF4-FFF2-40B4-BE49-F238E27FC236}">
                <a16:creationId xmlns:a16="http://schemas.microsoft.com/office/drawing/2014/main" id="{A3C74ACB-0BD6-4C11-BAE0-EAE4D6D4DC45}"/>
              </a:ext>
            </a:extLst>
          </p:cNvPr>
          <p:cNvSpPr>
            <a:spLocks noGrp="1" noChangeArrowheads="1"/>
          </p:cNvSpPr>
          <p:nvPr>
            <p:ph type="sldNum" sz="quarter" idx="10"/>
            <p:custDataLst>
              <p:tags r:id="rId2"/>
            </p:custDataLst>
          </p:nvPr>
        </p:nvSpPr>
        <p:spPr>
          <a:ln/>
        </p:spPr>
        <p:txBody>
          <a:bodyPr/>
          <a:lstStyle>
            <a:lvl1pPr>
              <a:defRPr/>
            </a:lvl1pPr>
          </a:lstStyle>
          <a:p>
            <a:pPr>
              <a:defRPr/>
            </a:pPr>
            <a:fld id="{8838C69D-2F7D-4161-A3CB-D9913809FFF0}" type="slidenum">
              <a:rPr lang="en-US" altLang="en-US"/>
              <a:pPr>
                <a:defRPr/>
              </a:pPr>
              <a:t>‹#›</a:t>
            </a:fld>
            <a:endParaRPr lang="en-US" altLang="en-US"/>
          </a:p>
        </p:txBody>
      </p:sp>
    </p:spTree>
    <p:extLst>
      <p:ext uri="{BB962C8B-B14F-4D97-AF65-F5344CB8AC3E}">
        <p14:creationId xmlns:p14="http://schemas.microsoft.com/office/powerpoint/2010/main" val="30847247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23258"/>
            <a:ext cx="8229600" cy="642938"/>
          </a:xfrm>
        </p:spPr>
        <p:txBody>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457200" y="1510110"/>
            <a:ext cx="8229600" cy="507037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9758221"/>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6612"/>
            <a:ext cx="8229600" cy="681038"/>
          </a:xfrm>
        </p:spPr>
        <p:txBody>
          <a:bodyPr/>
          <a:lstStyle>
            <a:lvl1pPr>
              <a:defRPr sz="3200"/>
            </a:lvl1pPr>
          </a:lstStyle>
          <a:p>
            <a:r>
              <a:rPr lang="en-US"/>
              <a:t>Click to edit Master title style</a:t>
            </a:r>
            <a:endParaRPr lang="en-US" dirty="0"/>
          </a:p>
        </p:txBody>
      </p:sp>
      <p:sp>
        <p:nvSpPr>
          <p:cNvPr id="3" name="Content Placeholder 2"/>
          <p:cNvSpPr>
            <a:spLocks noGrp="1"/>
          </p:cNvSpPr>
          <p:nvPr>
            <p:ph sz="half" idx="1"/>
          </p:nvPr>
        </p:nvSpPr>
        <p:spPr>
          <a:xfrm>
            <a:off x="457200" y="1580207"/>
            <a:ext cx="4038600" cy="4525963"/>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580207"/>
            <a:ext cx="4038600" cy="4390237"/>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479525"/>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77071"/>
            <a:ext cx="8229600" cy="693738"/>
          </a:xfrm>
        </p:spPr>
        <p:txBody>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457200" y="1705136"/>
            <a:ext cx="404018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514915"/>
            <a:ext cx="4040188" cy="3951288"/>
          </a:xfr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05136"/>
            <a:ext cx="404177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514915"/>
            <a:ext cx="4041775" cy="3951288"/>
          </a:xfr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45974592"/>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BB276E1-7230-4BDA-9BD4-D178C5464A15}"/>
              </a:ext>
            </a:extLst>
          </p:cNvPr>
          <p:cNvSpPr>
            <a:spLocks noGrp="1"/>
          </p:cNvSpPr>
          <p:nvPr>
            <p:ph type="dt" sz="half" idx="10"/>
          </p:nvPr>
        </p:nvSpPr>
        <p:spPr>
          <a:xfrm>
            <a:off x="457200" y="6356350"/>
            <a:ext cx="2133600" cy="365125"/>
          </a:xfrm>
          <a:prstGeom prst="rect">
            <a:avLst/>
          </a:prstGeom>
        </p:spPr>
        <p:txBody>
          <a:bodyPr/>
          <a:lstStyle>
            <a:lvl1pPr defTabSz="457200" eaLnBrk="0" hangingPunct="0">
              <a:defRPr sz="1800" b="0">
                <a:solidFill>
                  <a:prstClr val="black"/>
                </a:solidFill>
                <a:latin typeface="Calibri" charset="0"/>
                <a:ea typeface="MS PGothic" charset="-128"/>
              </a:defRPr>
            </a:lvl1pPr>
          </a:lstStyle>
          <a:p>
            <a:pPr>
              <a:defRPr/>
            </a:pPr>
            <a:fld id="{330AD495-4977-40DA-B25F-89E30DA97477}" type="datetime1">
              <a:rPr lang="en-US" altLang="en-US"/>
              <a:pPr>
                <a:defRPr/>
              </a:pPr>
              <a:t>9/22/2021</a:t>
            </a:fld>
            <a:endParaRPr lang="en-US" altLang="en-US" dirty="0"/>
          </a:p>
        </p:txBody>
      </p:sp>
      <p:sp>
        <p:nvSpPr>
          <p:cNvPr id="5" name="Footer Placeholder 4">
            <a:extLst>
              <a:ext uri="{FF2B5EF4-FFF2-40B4-BE49-F238E27FC236}">
                <a16:creationId xmlns:a16="http://schemas.microsoft.com/office/drawing/2014/main" id="{5DF844C7-AD0F-4272-8B8E-6742D9E26C0D}"/>
              </a:ext>
            </a:extLst>
          </p:cNvPr>
          <p:cNvSpPr>
            <a:spLocks noGrp="1"/>
          </p:cNvSpPr>
          <p:nvPr>
            <p:ph type="ftr" sz="quarter" idx="11"/>
          </p:nvPr>
        </p:nvSpPr>
        <p:spPr>
          <a:xfrm>
            <a:off x="3124200" y="6356350"/>
            <a:ext cx="2895600" cy="365125"/>
          </a:xfrm>
          <a:prstGeom prst="rect">
            <a:avLst/>
          </a:prstGeom>
        </p:spPr>
        <p:txBody>
          <a:bodyPr/>
          <a:lstStyle>
            <a:lvl1pPr defTabSz="457200" eaLnBrk="0" hangingPunct="0">
              <a:defRPr sz="1800" b="0">
                <a:solidFill>
                  <a:prstClr val="black"/>
                </a:solidFill>
                <a:latin typeface="Calibri" charset="0"/>
                <a:ea typeface="MS PGothic" charset="-128"/>
              </a:defRPr>
            </a:lvl1pPr>
          </a:lstStyle>
          <a:p>
            <a:pPr>
              <a:defRPr/>
            </a:pPr>
            <a:endParaRPr lang="en-US"/>
          </a:p>
        </p:txBody>
      </p:sp>
      <p:sp>
        <p:nvSpPr>
          <p:cNvPr id="6" name="Slide Number Placeholder 5">
            <a:extLst>
              <a:ext uri="{FF2B5EF4-FFF2-40B4-BE49-F238E27FC236}">
                <a16:creationId xmlns:a16="http://schemas.microsoft.com/office/drawing/2014/main" id="{41E4C6E9-B5DF-49E3-B148-240020E51EE1}"/>
              </a:ext>
            </a:extLst>
          </p:cNvPr>
          <p:cNvSpPr>
            <a:spLocks noGrp="1"/>
          </p:cNvSpPr>
          <p:nvPr>
            <p:ph type="sldNum" sz="quarter" idx="12"/>
          </p:nvPr>
        </p:nvSpPr>
        <p:spPr>
          <a:xfrm>
            <a:off x="68834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solidFill>
                  <a:srgbClr val="000000"/>
                </a:solidFill>
                <a:latin typeface="Calibri" panose="020F0502020204030204" pitchFamily="34" charset="0"/>
                <a:ea typeface="ＭＳ Ｐゴシック" panose="020B0600070205080204" pitchFamily="34" charset="-128"/>
              </a:defRPr>
            </a:lvl1pPr>
          </a:lstStyle>
          <a:p>
            <a:pPr>
              <a:defRPr/>
            </a:pPr>
            <a:fld id="{E5BF611C-38A1-4641-9D1F-5D2D3504BAC0}" type="slidenum">
              <a:rPr lang="en-US" altLang="en-US"/>
              <a:pPr>
                <a:defRPr/>
              </a:pPr>
              <a:t>‹#›</a:t>
            </a:fld>
            <a:endParaRPr lang="en-US" altLang="en-US"/>
          </a:p>
        </p:txBody>
      </p:sp>
    </p:spTree>
    <p:extLst>
      <p:ext uri="{BB962C8B-B14F-4D97-AF65-F5344CB8AC3E}">
        <p14:creationId xmlns:p14="http://schemas.microsoft.com/office/powerpoint/2010/main" val="366839048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idx="1"/>
            <p:custDataLst>
              <p:tags r:id="rId2"/>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85664833-C8D3-4937-9255-262F4ACE4AEB}"/>
              </a:ext>
            </a:extLst>
          </p:cNvPr>
          <p:cNvSpPr>
            <a:spLocks noGrp="1" noChangeArrowheads="1"/>
          </p:cNvSpPr>
          <p:nvPr>
            <p:ph type="sldNum" sz="quarter" idx="10"/>
            <p:custDataLst>
              <p:tags r:id="rId3"/>
            </p:custDataLst>
          </p:nvPr>
        </p:nvSpPr>
        <p:spPr>
          <a:ln/>
        </p:spPr>
        <p:txBody>
          <a:bodyPr/>
          <a:lstStyle>
            <a:lvl1pPr>
              <a:defRPr/>
            </a:lvl1pPr>
          </a:lstStyle>
          <a:p>
            <a:pPr>
              <a:defRPr/>
            </a:pPr>
            <a:fld id="{13B1F6D9-5755-4208-8685-DFD1E4D6D54B}" type="slidenum">
              <a:rPr lang="en-US" altLang="en-US"/>
              <a:pPr>
                <a:defRPr/>
              </a:pPr>
              <a:t>‹#›</a:t>
            </a:fld>
            <a:endParaRPr lang="en-US" altLang="en-US"/>
          </a:p>
        </p:txBody>
      </p:sp>
    </p:spTree>
    <p:extLst>
      <p:ext uri="{BB962C8B-B14F-4D97-AF65-F5344CB8AC3E}">
        <p14:creationId xmlns:p14="http://schemas.microsoft.com/office/powerpoint/2010/main" val="96558100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D875F8-06B8-4BC3-87AB-551C8AFC0FDC}"/>
              </a:ext>
            </a:extLst>
          </p:cNvPr>
          <p:cNvSpPr>
            <a:spLocks noGrp="1"/>
          </p:cNvSpPr>
          <p:nvPr>
            <p:ph type="dt" sz="half" idx="10"/>
          </p:nvPr>
        </p:nvSpPr>
        <p:spPr>
          <a:xfrm>
            <a:off x="457200" y="6356350"/>
            <a:ext cx="2133600" cy="365125"/>
          </a:xfrm>
          <a:prstGeom prst="rect">
            <a:avLst/>
          </a:prstGeom>
        </p:spPr>
        <p:txBody>
          <a:bodyPr/>
          <a:lstStyle>
            <a:lvl1pPr defTabSz="457200" eaLnBrk="0" hangingPunct="0">
              <a:defRPr sz="1800" b="0">
                <a:solidFill>
                  <a:prstClr val="black"/>
                </a:solidFill>
                <a:latin typeface="Calibri" charset="0"/>
                <a:ea typeface="MS PGothic" charset="-128"/>
              </a:defRPr>
            </a:lvl1pPr>
          </a:lstStyle>
          <a:p>
            <a:pPr>
              <a:defRPr/>
            </a:pPr>
            <a:fld id="{51F4ECC4-B635-4BE9-943A-F22B5A99A9D1}" type="datetime1">
              <a:rPr lang="en-US" altLang="en-US"/>
              <a:pPr>
                <a:defRPr/>
              </a:pPr>
              <a:t>9/22/2021</a:t>
            </a:fld>
            <a:endParaRPr lang="en-US" altLang="en-US" dirty="0"/>
          </a:p>
        </p:txBody>
      </p:sp>
      <p:sp>
        <p:nvSpPr>
          <p:cNvPr id="5" name="Footer Placeholder 4">
            <a:extLst>
              <a:ext uri="{FF2B5EF4-FFF2-40B4-BE49-F238E27FC236}">
                <a16:creationId xmlns:a16="http://schemas.microsoft.com/office/drawing/2014/main" id="{CF86711B-C8D8-452D-B22B-75743E7B25DD}"/>
              </a:ext>
            </a:extLst>
          </p:cNvPr>
          <p:cNvSpPr>
            <a:spLocks noGrp="1"/>
          </p:cNvSpPr>
          <p:nvPr>
            <p:ph type="ftr" sz="quarter" idx="11"/>
          </p:nvPr>
        </p:nvSpPr>
        <p:spPr>
          <a:xfrm>
            <a:off x="3124200" y="6356350"/>
            <a:ext cx="2895600" cy="365125"/>
          </a:xfrm>
          <a:prstGeom prst="rect">
            <a:avLst/>
          </a:prstGeom>
        </p:spPr>
        <p:txBody>
          <a:bodyPr/>
          <a:lstStyle>
            <a:lvl1pPr defTabSz="457200" eaLnBrk="0" hangingPunct="0">
              <a:defRPr sz="1800" b="0">
                <a:solidFill>
                  <a:prstClr val="black"/>
                </a:solidFill>
                <a:latin typeface="Calibri" charset="0"/>
                <a:ea typeface="MS PGothic" charset="-128"/>
              </a:defRPr>
            </a:lvl1pPr>
          </a:lstStyle>
          <a:p>
            <a:pPr>
              <a:defRPr/>
            </a:pPr>
            <a:endParaRPr lang="en-US"/>
          </a:p>
        </p:txBody>
      </p:sp>
      <p:sp>
        <p:nvSpPr>
          <p:cNvPr id="6" name="Slide Number Placeholder 5">
            <a:extLst>
              <a:ext uri="{FF2B5EF4-FFF2-40B4-BE49-F238E27FC236}">
                <a16:creationId xmlns:a16="http://schemas.microsoft.com/office/drawing/2014/main" id="{E84FFD75-D945-4C2D-B178-C127EEB344FA}"/>
              </a:ext>
            </a:extLst>
          </p:cNvPr>
          <p:cNvSpPr>
            <a:spLocks noGrp="1"/>
          </p:cNvSpPr>
          <p:nvPr>
            <p:ph type="sldNum" sz="quarter" idx="12"/>
          </p:nvPr>
        </p:nvSpPr>
        <p:spPr>
          <a:xfrm>
            <a:off x="68834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solidFill>
                  <a:srgbClr val="000000"/>
                </a:solidFill>
                <a:latin typeface="Calibri" panose="020F0502020204030204" pitchFamily="34" charset="0"/>
                <a:ea typeface="ＭＳ Ｐゴシック" panose="020B0600070205080204" pitchFamily="34" charset="-128"/>
              </a:defRPr>
            </a:lvl1pPr>
          </a:lstStyle>
          <a:p>
            <a:pPr>
              <a:defRPr/>
            </a:pPr>
            <a:fld id="{B7A6F0D7-24D4-4A10-8279-A38AC0BF54DC}" type="slidenum">
              <a:rPr lang="en-US" altLang="en-US"/>
              <a:pPr>
                <a:defRPr/>
              </a:pPr>
              <a:t>‹#›</a:t>
            </a:fld>
            <a:endParaRPr lang="en-US" altLang="en-US"/>
          </a:p>
        </p:txBody>
      </p:sp>
    </p:spTree>
    <p:extLst>
      <p:ext uri="{BB962C8B-B14F-4D97-AF65-F5344CB8AC3E}">
        <p14:creationId xmlns:p14="http://schemas.microsoft.com/office/powerpoint/2010/main" val="2328214282"/>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5558258"/>
            <a:ext cx="9144000" cy="1082227"/>
          </a:xfrm>
          <a:prstGeom prst="rect">
            <a:avLst/>
          </a:prstGeom>
        </p:spPr>
        <p:txBody>
          <a:bodyPr/>
          <a:lstStyle>
            <a:lvl1pPr>
              <a:defRPr>
                <a:solidFill>
                  <a:schemeClr val="accent5"/>
                </a:solidFill>
              </a:defRPr>
            </a:lvl1pPr>
          </a:lstStyle>
          <a:p>
            <a:r>
              <a:rPr lang="en-US"/>
              <a:t>Click to edit Master title style</a:t>
            </a:r>
            <a:endParaRPr lang="en-US" dirty="0"/>
          </a:p>
        </p:txBody>
      </p:sp>
    </p:spTree>
    <p:extLst>
      <p:ext uri="{BB962C8B-B14F-4D97-AF65-F5344CB8AC3E}">
        <p14:creationId xmlns:p14="http://schemas.microsoft.com/office/powerpoint/2010/main" val="3832986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0006" y="1760128"/>
            <a:ext cx="5570153" cy="1780130"/>
          </a:xfrm>
          <a:prstGeom prst="rect">
            <a:avLst/>
          </a:prstGeom>
        </p:spPr>
        <p:txBody>
          <a:bodyPr/>
          <a:lstStyle>
            <a:lvl1pPr marL="0" marR="0" indent="0" algn="l" defTabSz="457200" rtl="0" eaLnBrk="1" fontAlgn="base" latinLnBrk="0" hangingPunct="1">
              <a:lnSpc>
                <a:spcPct val="100000"/>
              </a:lnSpc>
              <a:spcBef>
                <a:spcPct val="20000"/>
              </a:spcBef>
              <a:spcAft>
                <a:spcPct val="0"/>
              </a:spcAft>
              <a:buClrTx/>
              <a:buSzTx/>
              <a:buFont typeface="Arial" charset="0"/>
              <a:buNone/>
              <a:tabLst/>
              <a:defRPr sz="36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160499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064F06B-9EA3-46C5-8B01-9B9C9D95A1B8}"/>
              </a:ext>
            </a:extLst>
          </p:cNvPr>
          <p:cNvSpPr>
            <a:spLocks noGrp="1"/>
          </p:cNvSpPr>
          <p:nvPr>
            <p:ph type="dt" sz="half" idx="10"/>
          </p:nvPr>
        </p:nvSpPr>
        <p:spPr>
          <a:xfrm>
            <a:off x="457200" y="6356350"/>
            <a:ext cx="2133600" cy="365125"/>
          </a:xfrm>
          <a:prstGeom prst="rect">
            <a:avLst/>
          </a:prstGeom>
        </p:spPr>
        <p:txBody>
          <a:bodyPr/>
          <a:lstStyle>
            <a:lvl1pPr defTabSz="457200" eaLnBrk="0" hangingPunct="0">
              <a:defRPr sz="1800" b="0">
                <a:solidFill>
                  <a:prstClr val="black"/>
                </a:solidFill>
                <a:latin typeface="Calibri" charset="0"/>
                <a:ea typeface="MS PGothic" charset="-128"/>
              </a:defRPr>
            </a:lvl1pPr>
          </a:lstStyle>
          <a:p>
            <a:pPr>
              <a:defRPr/>
            </a:pPr>
            <a:fld id="{913A993D-0050-4611-B61D-085525D91168}" type="datetime1">
              <a:rPr lang="en-US" altLang="en-US"/>
              <a:pPr>
                <a:defRPr/>
              </a:pPr>
              <a:t>9/22/2021</a:t>
            </a:fld>
            <a:endParaRPr lang="en-US" altLang="en-US" dirty="0"/>
          </a:p>
        </p:txBody>
      </p:sp>
      <p:sp>
        <p:nvSpPr>
          <p:cNvPr id="3" name="Footer Placeholder 4">
            <a:extLst>
              <a:ext uri="{FF2B5EF4-FFF2-40B4-BE49-F238E27FC236}">
                <a16:creationId xmlns:a16="http://schemas.microsoft.com/office/drawing/2014/main" id="{9E10A891-36B1-4F22-833F-5693239D6016}"/>
              </a:ext>
            </a:extLst>
          </p:cNvPr>
          <p:cNvSpPr>
            <a:spLocks noGrp="1"/>
          </p:cNvSpPr>
          <p:nvPr>
            <p:ph type="ftr" sz="quarter" idx="11"/>
          </p:nvPr>
        </p:nvSpPr>
        <p:spPr>
          <a:xfrm>
            <a:off x="3124200" y="6356350"/>
            <a:ext cx="2895600" cy="365125"/>
          </a:xfrm>
          <a:prstGeom prst="rect">
            <a:avLst/>
          </a:prstGeom>
        </p:spPr>
        <p:txBody>
          <a:bodyPr/>
          <a:lstStyle>
            <a:lvl1pPr defTabSz="457200" eaLnBrk="0" hangingPunct="0">
              <a:defRPr sz="1800" b="0">
                <a:solidFill>
                  <a:prstClr val="black"/>
                </a:solidFill>
                <a:latin typeface="Calibri" charset="0"/>
                <a:ea typeface="MS PGothic" charset="-128"/>
              </a:defRPr>
            </a:lvl1pPr>
          </a:lstStyle>
          <a:p>
            <a:pPr>
              <a:defRPr/>
            </a:pPr>
            <a:endParaRPr lang="en-US"/>
          </a:p>
        </p:txBody>
      </p:sp>
      <p:sp>
        <p:nvSpPr>
          <p:cNvPr id="4" name="Slide Number Placeholder 5">
            <a:extLst>
              <a:ext uri="{FF2B5EF4-FFF2-40B4-BE49-F238E27FC236}">
                <a16:creationId xmlns:a16="http://schemas.microsoft.com/office/drawing/2014/main" id="{8CC6FE75-07D2-42CA-B50B-4F60DF7483FA}"/>
              </a:ext>
            </a:extLst>
          </p:cNvPr>
          <p:cNvSpPr>
            <a:spLocks noGrp="1"/>
          </p:cNvSpPr>
          <p:nvPr>
            <p:ph type="sldNum" sz="quarter" idx="12"/>
          </p:nvPr>
        </p:nvSpPr>
        <p:spPr>
          <a:xfrm>
            <a:off x="68834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solidFill>
                  <a:srgbClr val="000000"/>
                </a:solidFill>
                <a:latin typeface="Calibri" panose="020F0502020204030204" pitchFamily="34" charset="0"/>
                <a:ea typeface="ＭＳ Ｐゴシック" panose="020B0600070205080204" pitchFamily="34" charset="-128"/>
              </a:defRPr>
            </a:lvl1pPr>
          </a:lstStyle>
          <a:p>
            <a:pPr>
              <a:defRPr/>
            </a:pPr>
            <a:fld id="{5B2A94FB-52A6-4832-A9E8-A9F827F0EAE6}" type="slidenum">
              <a:rPr lang="en-US" altLang="en-US"/>
              <a:pPr>
                <a:defRPr/>
              </a:pPr>
              <a:t>‹#›</a:t>
            </a:fld>
            <a:endParaRPr lang="en-US" altLang="en-US"/>
          </a:p>
        </p:txBody>
      </p:sp>
    </p:spTree>
    <p:extLst>
      <p:ext uri="{BB962C8B-B14F-4D97-AF65-F5344CB8AC3E}">
        <p14:creationId xmlns:p14="http://schemas.microsoft.com/office/powerpoint/2010/main" val="3479344286"/>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57888"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9C272C3-D6AC-49EA-8FF0-AB0F27FC619B}"/>
              </a:ext>
            </a:extLst>
          </p:cNvPr>
          <p:cNvSpPr>
            <a:spLocks noGrp="1"/>
          </p:cNvSpPr>
          <p:nvPr>
            <p:ph type="dt" sz="half" idx="10"/>
          </p:nvPr>
        </p:nvSpPr>
        <p:spPr>
          <a:xfrm>
            <a:off x="457200" y="6356350"/>
            <a:ext cx="2133600" cy="365125"/>
          </a:xfrm>
          <a:prstGeom prst="rect">
            <a:avLst/>
          </a:prstGeom>
        </p:spPr>
        <p:txBody>
          <a:bodyPr/>
          <a:lstStyle>
            <a:lvl1pPr defTabSz="457200" eaLnBrk="0" hangingPunct="0">
              <a:defRPr sz="1800" b="0">
                <a:solidFill>
                  <a:prstClr val="black"/>
                </a:solidFill>
                <a:latin typeface="Calibri" charset="0"/>
                <a:ea typeface="MS PGothic" charset="-128"/>
              </a:defRPr>
            </a:lvl1pPr>
          </a:lstStyle>
          <a:p>
            <a:pPr>
              <a:defRPr/>
            </a:pPr>
            <a:fld id="{39ECD847-7E65-4D78-90EE-4245CEA3F687}" type="datetime1">
              <a:rPr lang="en-US" altLang="en-US"/>
              <a:pPr>
                <a:defRPr/>
              </a:pPr>
              <a:t>9/22/2021</a:t>
            </a:fld>
            <a:endParaRPr lang="en-US" altLang="en-US" dirty="0"/>
          </a:p>
        </p:txBody>
      </p:sp>
      <p:sp>
        <p:nvSpPr>
          <p:cNvPr id="6" name="Footer Placeholder 4">
            <a:extLst>
              <a:ext uri="{FF2B5EF4-FFF2-40B4-BE49-F238E27FC236}">
                <a16:creationId xmlns:a16="http://schemas.microsoft.com/office/drawing/2014/main" id="{9164DEE3-04B6-4177-AB2F-F081F905A355}"/>
              </a:ext>
            </a:extLst>
          </p:cNvPr>
          <p:cNvSpPr>
            <a:spLocks noGrp="1"/>
          </p:cNvSpPr>
          <p:nvPr>
            <p:ph type="ftr" sz="quarter" idx="11"/>
          </p:nvPr>
        </p:nvSpPr>
        <p:spPr>
          <a:xfrm>
            <a:off x="3124200" y="6356350"/>
            <a:ext cx="2895600" cy="365125"/>
          </a:xfrm>
          <a:prstGeom prst="rect">
            <a:avLst/>
          </a:prstGeom>
        </p:spPr>
        <p:txBody>
          <a:bodyPr/>
          <a:lstStyle>
            <a:lvl1pPr defTabSz="457200" eaLnBrk="0" hangingPunct="0">
              <a:defRPr sz="1800" b="0">
                <a:solidFill>
                  <a:prstClr val="black"/>
                </a:solidFill>
                <a:latin typeface="Calibri" charset="0"/>
                <a:ea typeface="MS PGothic" charset="-128"/>
              </a:defRPr>
            </a:lvl1pPr>
          </a:lstStyle>
          <a:p>
            <a:pPr>
              <a:defRPr/>
            </a:pPr>
            <a:endParaRPr lang="en-US"/>
          </a:p>
        </p:txBody>
      </p:sp>
      <p:sp>
        <p:nvSpPr>
          <p:cNvPr id="7" name="Slide Number Placeholder 5">
            <a:extLst>
              <a:ext uri="{FF2B5EF4-FFF2-40B4-BE49-F238E27FC236}">
                <a16:creationId xmlns:a16="http://schemas.microsoft.com/office/drawing/2014/main" id="{A8E25975-49B4-4185-B366-DF05E8E28AA6}"/>
              </a:ext>
            </a:extLst>
          </p:cNvPr>
          <p:cNvSpPr>
            <a:spLocks noGrp="1"/>
          </p:cNvSpPr>
          <p:nvPr>
            <p:ph type="sldNum" sz="quarter" idx="12"/>
          </p:nvPr>
        </p:nvSpPr>
        <p:spPr>
          <a:xfrm>
            <a:off x="68834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solidFill>
                  <a:srgbClr val="000000"/>
                </a:solidFill>
                <a:latin typeface="Calibri" panose="020F0502020204030204" pitchFamily="34" charset="0"/>
                <a:ea typeface="ＭＳ Ｐゴシック" panose="020B0600070205080204" pitchFamily="34" charset="-128"/>
              </a:defRPr>
            </a:lvl1pPr>
          </a:lstStyle>
          <a:p>
            <a:pPr>
              <a:defRPr/>
            </a:pPr>
            <a:fld id="{CC459834-03BA-4C61-83FE-DC370572B3BD}" type="slidenum">
              <a:rPr lang="en-US" altLang="en-US"/>
              <a:pPr>
                <a:defRPr/>
              </a:pPr>
              <a:t>‹#›</a:t>
            </a:fld>
            <a:endParaRPr lang="en-US" altLang="en-US"/>
          </a:p>
        </p:txBody>
      </p:sp>
    </p:spTree>
    <p:extLst>
      <p:ext uri="{BB962C8B-B14F-4D97-AF65-F5344CB8AC3E}">
        <p14:creationId xmlns:p14="http://schemas.microsoft.com/office/powerpoint/2010/main" val="2185666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B0150C0A-CB7E-4C5B-83C7-840FB8819B56}"/>
              </a:ext>
            </a:extLst>
          </p:cNvPr>
          <p:cNvSpPr>
            <a:spLocks noGrp="1" noChangeArrowheads="1"/>
          </p:cNvSpPr>
          <p:nvPr>
            <p:ph type="sldNum" sz="quarter" idx="10"/>
          </p:nvPr>
        </p:nvSpPr>
        <p:spPr>
          <a:ln/>
        </p:spPr>
        <p:txBody>
          <a:bodyPr/>
          <a:lstStyle>
            <a:lvl1pPr>
              <a:defRPr/>
            </a:lvl1pPr>
          </a:lstStyle>
          <a:p>
            <a:pPr>
              <a:defRPr/>
            </a:pPr>
            <a:fld id="{62C1CAE0-3E5E-40E1-A4A2-B386EC2A39B2}" type="slidenum">
              <a:rPr lang="en-US" altLang="en-US"/>
              <a:pPr>
                <a:defRPr/>
              </a:pPr>
              <a:t>‹#›</a:t>
            </a:fld>
            <a:endParaRPr lang="en-US" altLang="en-US"/>
          </a:p>
        </p:txBody>
      </p:sp>
    </p:spTree>
    <p:extLst>
      <p:ext uri="{BB962C8B-B14F-4D97-AF65-F5344CB8AC3E}">
        <p14:creationId xmlns:p14="http://schemas.microsoft.com/office/powerpoint/2010/main" val="190468932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524000"/>
            <a:ext cx="3733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524000"/>
            <a:ext cx="3733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522F6F13-AF29-4E34-A746-E73C927751E2}"/>
              </a:ext>
            </a:extLst>
          </p:cNvPr>
          <p:cNvSpPr>
            <a:spLocks noGrp="1" noChangeArrowheads="1"/>
          </p:cNvSpPr>
          <p:nvPr>
            <p:ph type="sldNum" sz="quarter" idx="10"/>
          </p:nvPr>
        </p:nvSpPr>
        <p:spPr>
          <a:ln/>
        </p:spPr>
        <p:txBody>
          <a:bodyPr/>
          <a:lstStyle>
            <a:lvl1pPr>
              <a:defRPr/>
            </a:lvl1pPr>
          </a:lstStyle>
          <a:p>
            <a:pPr>
              <a:defRPr/>
            </a:pPr>
            <a:fld id="{0DCECCE7-BFE2-435E-B556-9F8AD48E4B72}" type="slidenum">
              <a:rPr lang="en-US" altLang="en-US"/>
              <a:pPr>
                <a:defRPr/>
              </a:pPr>
              <a:t>‹#›</a:t>
            </a:fld>
            <a:endParaRPr lang="en-US" altLang="en-US"/>
          </a:p>
        </p:txBody>
      </p:sp>
    </p:spTree>
    <p:extLst>
      <p:ext uri="{BB962C8B-B14F-4D97-AF65-F5344CB8AC3E}">
        <p14:creationId xmlns:p14="http://schemas.microsoft.com/office/powerpoint/2010/main" val="287509427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ACA07546-A93F-48CF-A10E-260626630C57}"/>
              </a:ext>
            </a:extLst>
          </p:cNvPr>
          <p:cNvSpPr>
            <a:spLocks noGrp="1" noChangeArrowheads="1"/>
          </p:cNvSpPr>
          <p:nvPr>
            <p:ph type="sldNum" sz="quarter" idx="10"/>
          </p:nvPr>
        </p:nvSpPr>
        <p:spPr>
          <a:ln/>
        </p:spPr>
        <p:txBody>
          <a:bodyPr/>
          <a:lstStyle>
            <a:lvl1pPr>
              <a:defRPr/>
            </a:lvl1pPr>
          </a:lstStyle>
          <a:p>
            <a:pPr>
              <a:defRPr/>
            </a:pPr>
            <a:fld id="{EC7D451F-F9D6-4D8A-A1A6-02B8714FEA9C}" type="slidenum">
              <a:rPr lang="en-US" altLang="en-US"/>
              <a:pPr>
                <a:defRPr/>
              </a:pPr>
              <a:t>‹#›</a:t>
            </a:fld>
            <a:endParaRPr lang="en-US" altLang="en-US"/>
          </a:p>
        </p:txBody>
      </p:sp>
    </p:spTree>
    <p:extLst>
      <p:ext uri="{BB962C8B-B14F-4D97-AF65-F5344CB8AC3E}">
        <p14:creationId xmlns:p14="http://schemas.microsoft.com/office/powerpoint/2010/main" val="233002750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Rectangle 6">
            <a:extLst>
              <a:ext uri="{FF2B5EF4-FFF2-40B4-BE49-F238E27FC236}">
                <a16:creationId xmlns:a16="http://schemas.microsoft.com/office/drawing/2014/main" id="{EE25CCE4-7502-4C0A-AB5D-691A45F6A56F}"/>
              </a:ext>
            </a:extLst>
          </p:cNvPr>
          <p:cNvSpPr>
            <a:spLocks noGrp="1" noChangeArrowheads="1"/>
          </p:cNvSpPr>
          <p:nvPr>
            <p:ph type="sldNum" sz="quarter" idx="10"/>
            <p:custDataLst>
              <p:tags r:id="rId2"/>
            </p:custDataLst>
          </p:nvPr>
        </p:nvSpPr>
        <p:spPr>
          <a:ln/>
        </p:spPr>
        <p:txBody>
          <a:bodyPr/>
          <a:lstStyle>
            <a:lvl1pPr>
              <a:defRPr/>
            </a:lvl1pPr>
          </a:lstStyle>
          <a:p>
            <a:pPr>
              <a:defRPr/>
            </a:pPr>
            <a:fld id="{35C910C4-AC94-4C3B-AC3E-7AE94976AA82}" type="slidenum">
              <a:rPr lang="en-US" altLang="en-US"/>
              <a:pPr>
                <a:defRPr/>
              </a:pPr>
              <a:t>‹#›</a:t>
            </a:fld>
            <a:endParaRPr lang="en-US" altLang="en-US"/>
          </a:p>
        </p:txBody>
      </p:sp>
    </p:spTree>
    <p:extLst>
      <p:ext uri="{BB962C8B-B14F-4D97-AF65-F5344CB8AC3E}">
        <p14:creationId xmlns:p14="http://schemas.microsoft.com/office/powerpoint/2010/main" val="84545579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EF010C96-5A6C-435D-88A6-0EBE7A77339E}"/>
              </a:ext>
            </a:extLst>
          </p:cNvPr>
          <p:cNvSpPr>
            <a:spLocks noGrp="1" noChangeArrowheads="1"/>
          </p:cNvSpPr>
          <p:nvPr>
            <p:ph type="sldNum" sz="quarter" idx="10"/>
            <p:custDataLst>
              <p:tags r:id="rId1"/>
            </p:custDataLst>
          </p:nvPr>
        </p:nvSpPr>
        <p:spPr>
          <a:ln/>
        </p:spPr>
        <p:txBody>
          <a:bodyPr/>
          <a:lstStyle>
            <a:lvl1pPr>
              <a:defRPr/>
            </a:lvl1pPr>
          </a:lstStyle>
          <a:p>
            <a:pPr>
              <a:defRPr/>
            </a:pPr>
            <a:fld id="{6F40CC4A-B808-444C-A317-68887347D184}" type="slidenum">
              <a:rPr lang="en-US" altLang="en-US"/>
              <a:pPr>
                <a:defRPr/>
              </a:pPr>
              <a:t>‹#›</a:t>
            </a:fld>
            <a:endParaRPr lang="en-US" altLang="en-US"/>
          </a:p>
        </p:txBody>
      </p:sp>
    </p:spTree>
    <p:extLst>
      <p:ext uri="{BB962C8B-B14F-4D97-AF65-F5344CB8AC3E}">
        <p14:creationId xmlns:p14="http://schemas.microsoft.com/office/powerpoint/2010/main" val="162828846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21DCD82C-4AEE-4500-9D11-025E2618E582}"/>
              </a:ext>
            </a:extLst>
          </p:cNvPr>
          <p:cNvSpPr>
            <a:spLocks noGrp="1" noChangeArrowheads="1"/>
          </p:cNvSpPr>
          <p:nvPr>
            <p:ph type="sldNum" sz="quarter" idx="10"/>
          </p:nvPr>
        </p:nvSpPr>
        <p:spPr>
          <a:ln/>
        </p:spPr>
        <p:txBody>
          <a:bodyPr/>
          <a:lstStyle>
            <a:lvl1pPr>
              <a:defRPr/>
            </a:lvl1pPr>
          </a:lstStyle>
          <a:p>
            <a:pPr>
              <a:defRPr/>
            </a:pPr>
            <a:fld id="{069A7EE6-69A4-4FDE-B467-B89A665AF983}" type="slidenum">
              <a:rPr lang="en-US" altLang="en-US"/>
              <a:pPr>
                <a:defRPr/>
              </a:pPr>
              <a:t>‹#›</a:t>
            </a:fld>
            <a:endParaRPr lang="en-US" altLang="en-US"/>
          </a:p>
        </p:txBody>
      </p:sp>
    </p:spTree>
    <p:extLst>
      <p:ext uri="{BB962C8B-B14F-4D97-AF65-F5344CB8AC3E}">
        <p14:creationId xmlns:p14="http://schemas.microsoft.com/office/powerpoint/2010/main" val="127766891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15EBECDE-47A9-48C6-B9D1-B14800E428E2}"/>
              </a:ext>
            </a:extLst>
          </p:cNvPr>
          <p:cNvSpPr>
            <a:spLocks noGrp="1" noChangeArrowheads="1"/>
          </p:cNvSpPr>
          <p:nvPr>
            <p:ph type="sldNum" sz="quarter" idx="10"/>
          </p:nvPr>
        </p:nvSpPr>
        <p:spPr>
          <a:ln/>
        </p:spPr>
        <p:txBody>
          <a:bodyPr/>
          <a:lstStyle>
            <a:lvl1pPr>
              <a:defRPr/>
            </a:lvl1pPr>
          </a:lstStyle>
          <a:p>
            <a:pPr>
              <a:defRPr/>
            </a:pPr>
            <a:fld id="{D4679C1D-D176-4BB4-9D95-FAC5DA5200D3}" type="slidenum">
              <a:rPr lang="en-US" altLang="en-US"/>
              <a:pPr>
                <a:defRPr/>
              </a:pPr>
              <a:t>‹#›</a:t>
            </a:fld>
            <a:endParaRPr lang="en-US" altLang="en-US"/>
          </a:p>
        </p:txBody>
      </p:sp>
    </p:spTree>
    <p:extLst>
      <p:ext uri="{BB962C8B-B14F-4D97-AF65-F5344CB8AC3E}">
        <p14:creationId xmlns:p14="http://schemas.microsoft.com/office/powerpoint/2010/main" val="336977514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3.png"/><Relationship Id="rId5" Type="http://schemas.openxmlformats.org/officeDocument/2006/relationships/slideLayout" Target="../slideLayouts/slideLayout20.xml"/><Relationship Id="rId10"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Lifeloc_PPT_Page_3">
            <a:extLst>
              <a:ext uri="{FF2B5EF4-FFF2-40B4-BE49-F238E27FC236}">
                <a16:creationId xmlns:a16="http://schemas.microsoft.com/office/drawing/2014/main" id="{198C0D78-FC9F-48AF-8110-502061EEE8FD}"/>
              </a:ext>
            </a:extLst>
          </p:cNvPr>
          <p:cNvPicPr>
            <a:picLocks noChangeAspect="1" noChangeArrowheads="1"/>
          </p:cNvPicPr>
          <p:nvPr>
            <p:custDataLst>
              <p:tags r:id="rId17"/>
            </p:custDataLst>
          </p:nvPr>
        </p:nvPicPr>
        <p:blipFill>
          <a:blip r:embed="rId21">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A08F472E-5897-414A-BCA7-BFF6804CC5A8}"/>
              </a:ext>
            </a:extLst>
          </p:cNvPr>
          <p:cNvSpPr>
            <a:spLocks noGrp="1" noChangeArrowheads="1"/>
          </p:cNvSpPr>
          <p:nvPr>
            <p:ph type="title"/>
            <p:custDataLst>
              <p:tags r:id="rId18"/>
            </p:custDataLst>
          </p:nvPr>
        </p:nvSpPr>
        <p:spPr bwMode="auto">
          <a:xfrm>
            <a:off x="1219200" y="228600"/>
            <a:ext cx="7315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C94D4B66-8EF9-453A-ABB6-D625C66C532A}"/>
              </a:ext>
            </a:extLst>
          </p:cNvPr>
          <p:cNvSpPr>
            <a:spLocks noGrp="1" noChangeArrowheads="1"/>
          </p:cNvSpPr>
          <p:nvPr>
            <p:ph type="body" idx="1"/>
            <p:custDataLst>
              <p:tags r:id="rId19"/>
            </p:custDataLst>
          </p:nvPr>
        </p:nvSpPr>
        <p:spPr bwMode="auto">
          <a:xfrm>
            <a:off x="1219200" y="1524000"/>
            <a:ext cx="7620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799F1E68-5210-456F-9BCE-0280DD99E7BB}"/>
              </a:ext>
            </a:extLst>
          </p:cNvPr>
          <p:cNvSpPr>
            <a:spLocks noGrp="1" noChangeArrowheads="1"/>
          </p:cNvSpPr>
          <p:nvPr>
            <p:ph type="sldNum" sz="quarter" idx="4"/>
            <p:custDataLst>
              <p:tags r:id="rId20"/>
            </p:custDataLst>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b="0">
                <a:latin typeface="Gotham Book" pitchFamily="2" charset="0"/>
              </a:defRPr>
            </a:lvl1pPr>
          </a:lstStyle>
          <a:p>
            <a:pPr>
              <a:defRPr/>
            </a:pPr>
            <a:fld id="{C180CB5F-4829-46BA-9093-31C4AEFCAFA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7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 id="2147484169" r:id="rId13"/>
    <p:sldLayoutId id="2147484170" r:id="rId14"/>
    <p:sldLayoutId id="2147484171" r:id="rId15"/>
  </p:sldLayoutIdLst>
  <p:transition/>
  <p:txStyles>
    <p:titleStyle>
      <a:lvl1pPr algn="l" rtl="0" eaLnBrk="0" fontAlgn="base" hangingPunct="0">
        <a:spcBef>
          <a:spcPct val="0"/>
        </a:spcBef>
        <a:spcAft>
          <a:spcPct val="0"/>
        </a:spcAft>
        <a:defRPr sz="3600">
          <a:solidFill>
            <a:srgbClr val="000066"/>
          </a:solidFill>
          <a:latin typeface="+mj-lt"/>
          <a:ea typeface="+mj-ea"/>
          <a:cs typeface="+mj-cs"/>
        </a:defRPr>
      </a:lvl1pPr>
      <a:lvl2pPr algn="l" rtl="0" eaLnBrk="0" fontAlgn="base" hangingPunct="0">
        <a:spcBef>
          <a:spcPct val="0"/>
        </a:spcBef>
        <a:spcAft>
          <a:spcPct val="0"/>
        </a:spcAft>
        <a:defRPr sz="3600">
          <a:solidFill>
            <a:srgbClr val="000066"/>
          </a:solidFill>
          <a:latin typeface="Gotham Medium" pitchFamily="2" charset="0"/>
        </a:defRPr>
      </a:lvl2pPr>
      <a:lvl3pPr algn="l" rtl="0" eaLnBrk="0" fontAlgn="base" hangingPunct="0">
        <a:spcBef>
          <a:spcPct val="0"/>
        </a:spcBef>
        <a:spcAft>
          <a:spcPct val="0"/>
        </a:spcAft>
        <a:defRPr sz="3600">
          <a:solidFill>
            <a:srgbClr val="000066"/>
          </a:solidFill>
          <a:latin typeface="Gotham Medium" pitchFamily="2" charset="0"/>
        </a:defRPr>
      </a:lvl3pPr>
      <a:lvl4pPr algn="l" rtl="0" eaLnBrk="0" fontAlgn="base" hangingPunct="0">
        <a:spcBef>
          <a:spcPct val="0"/>
        </a:spcBef>
        <a:spcAft>
          <a:spcPct val="0"/>
        </a:spcAft>
        <a:defRPr sz="3600">
          <a:solidFill>
            <a:srgbClr val="000066"/>
          </a:solidFill>
          <a:latin typeface="Gotham Medium" pitchFamily="2" charset="0"/>
        </a:defRPr>
      </a:lvl4pPr>
      <a:lvl5pPr algn="l" rtl="0" eaLnBrk="0" fontAlgn="base" hangingPunct="0">
        <a:spcBef>
          <a:spcPct val="0"/>
        </a:spcBef>
        <a:spcAft>
          <a:spcPct val="0"/>
        </a:spcAft>
        <a:defRPr sz="3600">
          <a:solidFill>
            <a:srgbClr val="000066"/>
          </a:solidFill>
          <a:latin typeface="Gotham Medium" pitchFamily="2" charset="0"/>
        </a:defRPr>
      </a:lvl5pPr>
      <a:lvl6pPr marL="457200" algn="l" rtl="0" fontAlgn="base">
        <a:spcBef>
          <a:spcPct val="0"/>
        </a:spcBef>
        <a:spcAft>
          <a:spcPct val="0"/>
        </a:spcAft>
        <a:defRPr sz="3600">
          <a:solidFill>
            <a:srgbClr val="000066"/>
          </a:solidFill>
          <a:latin typeface="Gotham Medium" pitchFamily="2" charset="0"/>
        </a:defRPr>
      </a:lvl6pPr>
      <a:lvl7pPr marL="914400" algn="l" rtl="0" fontAlgn="base">
        <a:spcBef>
          <a:spcPct val="0"/>
        </a:spcBef>
        <a:spcAft>
          <a:spcPct val="0"/>
        </a:spcAft>
        <a:defRPr sz="3600">
          <a:solidFill>
            <a:srgbClr val="000066"/>
          </a:solidFill>
          <a:latin typeface="Gotham Medium" pitchFamily="2" charset="0"/>
        </a:defRPr>
      </a:lvl7pPr>
      <a:lvl8pPr marL="1371600" algn="l" rtl="0" fontAlgn="base">
        <a:spcBef>
          <a:spcPct val="0"/>
        </a:spcBef>
        <a:spcAft>
          <a:spcPct val="0"/>
        </a:spcAft>
        <a:defRPr sz="3600">
          <a:solidFill>
            <a:srgbClr val="000066"/>
          </a:solidFill>
          <a:latin typeface="Gotham Medium" pitchFamily="2" charset="0"/>
        </a:defRPr>
      </a:lvl8pPr>
      <a:lvl9pPr marL="1828800" algn="l" rtl="0" fontAlgn="base">
        <a:spcBef>
          <a:spcPct val="0"/>
        </a:spcBef>
        <a:spcAft>
          <a:spcPct val="0"/>
        </a:spcAft>
        <a:defRPr sz="3600">
          <a:solidFill>
            <a:srgbClr val="000066"/>
          </a:solidFill>
          <a:latin typeface="Gotham Medium" pitchFamily="2" charset="0"/>
        </a:defRPr>
      </a:lvl9pPr>
    </p:titleStyle>
    <p:bodyStyle>
      <a:lvl1pPr marL="342900" indent="-342900" algn="l" rtl="0" eaLnBrk="0" fontAlgn="base" hangingPunct="0">
        <a:spcBef>
          <a:spcPct val="20000"/>
        </a:spcBef>
        <a:spcAft>
          <a:spcPct val="0"/>
        </a:spcAft>
        <a:buClr>
          <a:srgbClr val="000066"/>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600">
          <a:solidFill>
            <a:schemeClr val="tx1"/>
          </a:solidFill>
          <a:latin typeface="+mn-lt"/>
        </a:defRPr>
      </a:lvl2pPr>
      <a:lvl3pPr marL="1143000" indent="-228600" algn="l" rtl="0" eaLnBrk="0" fontAlgn="base" hangingPunct="0">
        <a:spcBef>
          <a:spcPct val="20000"/>
        </a:spcBef>
        <a:spcAft>
          <a:spcPct val="0"/>
        </a:spcAft>
        <a:buClr>
          <a:srgbClr val="000066"/>
        </a:buClr>
        <a:buChar char="•"/>
        <a:defRPr sz="2400">
          <a:solidFill>
            <a:schemeClr val="tx1"/>
          </a:solidFill>
          <a:latin typeface="+mn-lt"/>
        </a:defRPr>
      </a:lvl3pPr>
      <a:lvl4pPr marL="1600200" indent="-228600" algn="l" rtl="0" eaLnBrk="0" fontAlgn="base" hangingPunct="0">
        <a:spcBef>
          <a:spcPct val="20000"/>
        </a:spcBef>
        <a:spcAft>
          <a:spcPct val="0"/>
        </a:spcAft>
        <a:buClr>
          <a:schemeClr val="bg2"/>
        </a:buClr>
        <a:buChar char="•"/>
        <a:defRPr sz="2000">
          <a:solidFill>
            <a:schemeClr val="tx1"/>
          </a:solidFill>
          <a:latin typeface="+mn-lt"/>
        </a:defRPr>
      </a:lvl4pPr>
      <a:lvl5pPr marL="2057400" indent="-228600" algn="l" rtl="0" eaLnBrk="0" fontAlgn="base" hangingPunct="0">
        <a:spcBef>
          <a:spcPct val="20000"/>
        </a:spcBef>
        <a:spcAft>
          <a:spcPct val="0"/>
        </a:spcAft>
        <a:buClr>
          <a:srgbClr val="000066"/>
        </a:buClr>
        <a:buChar char="•"/>
        <a:defRPr sz="2000">
          <a:solidFill>
            <a:schemeClr val="tx1"/>
          </a:solidFill>
          <a:latin typeface="+mn-lt"/>
        </a:defRPr>
      </a:lvl5pPr>
      <a:lvl6pPr marL="2514600" indent="-228600" algn="l" rtl="0" fontAlgn="base">
        <a:spcBef>
          <a:spcPct val="20000"/>
        </a:spcBef>
        <a:spcAft>
          <a:spcPct val="0"/>
        </a:spcAft>
        <a:buClr>
          <a:srgbClr val="000066"/>
        </a:buClr>
        <a:buChar char="•"/>
        <a:defRPr sz="2000">
          <a:solidFill>
            <a:schemeClr val="tx1"/>
          </a:solidFill>
          <a:latin typeface="+mn-lt"/>
        </a:defRPr>
      </a:lvl6pPr>
      <a:lvl7pPr marL="2971800" indent="-228600" algn="l" rtl="0" fontAlgn="base">
        <a:spcBef>
          <a:spcPct val="20000"/>
        </a:spcBef>
        <a:spcAft>
          <a:spcPct val="0"/>
        </a:spcAft>
        <a:buClr>
          <a:srgbClr val="000066"/>
        </a:buClr>
        <a:buChar char="•"/>
        <a:defRPr sz="2000">
          <a:solidFill>
            <a:schemeClr val="tx1"/>
          </a:solidFill>
          <a:latin typeface="+mn-lt"/>
        </a:defRPr>
      </a:lvl7pPr>
      <a:lvl8pPr marL="3429000" indent="-228600" algn="l" rtl="0" fontAlgn="base">
        <a:spcBef>
          <a:spcPct val="20000"/>
        </a:spcBef>
        <a:spcAft>
          <a:spcPct val="0"/>
        </a:spcAft>
        <a:buClr>
          <a:srgbClr val="000066"/>
        </a:buClr>
        <a:buChar char="•"/>
        <a:defRPr sz="2000">
          <a:solidFill>
            <a:schemeClr val="tx1"/>
          </a:solidFill>
          <a:latin typeface="+mn-lt"/>
        </a:defRPr>
      </a:lvl8pPr>
      <a:lvl9pPr marL="3886200" indent="-228600" algn="l" rtl="0" fontAlgn="base">
        <a:spcBef>
          <a:spcPct val="20000"/>
        </a:spcBef>
        <a:spcAft>
          <a:spcPct val="0"/>
        </a:spcAft>
        <a:buClr>
          <a:srgbClr val="000066"/>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3">
            <a:extLst>
              <a:ext uri="{FF2B5EF4-FFF2-40B4-BE49-F238E27FC236}">
                <a16:creationId xmlns:a16="http://schemas.microsoft.com/office/drawing/2014/main" id="{F990C82B-3F05-4C5C-B4D0-DE59F2A1D9A7}"/>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a:extLst>
              <a:ext uri="{FF2B5EF4-FFF2-40B4-BE49-F238E27FC236}">
                <a16:creationId xmlns:a16="http://schemas.microsoft.com/office/drawing/2014/main" id="{30B1AAFE-63DD-4721-B9D4-975D6B5C34A7}"/>
              </a:ext>
            </a:extLst>
          </p:cNvPr>
          <p:cNvSpPr>
            <a:spLocks noGrp="1"/>
          </p:cNvSpPr>
          <p:nvPr>
            <p:ph type="title"/>
          </p:nvPr>
        </p:nvSpPr>
        <p:spPr bwMode="auto">
          <a:xfrm>
            <a:off x="579438" y="709613"/>
            <a:ext cx="810736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a:extLst>
              <a:ext uri="{FF2B5EF4-FFF2-40B4-BE49-F238E27FC236}">
                <a16:creationId xmlns:a16="http://schemas.microsoft.com/office/drawing/2014/main" id="{2335B91B-B073-4F88-9249-91F409B5CD7D}"/>
              </a:ext>
            </a:extLst>
          </p:cNvPr>
          <p:cNvSpPr>
            <a:spLocks noGrp="1"/>
          </p:cNvSpPr>
          <p:nvPr>
            <p:ph type="body" idx="1"/>
          </p:nvPr>
        </p:nvSpPr>
        <p:spPr bwMode="auto">
          <a:xfrm>
            <a:off x="579438" y="1760538"/>
            <a:ext cx="8107362"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8" r:id="rId4"/>
    <p:sldLayoutId id="2147484179" r:id="rId5"/>
    <p:sldLayoutId id="2147484175" r:id="rId6"/>
    <p:sldLayoutId id="2147484176" r:id="rId7"/>
    <p:sldLayoutId id="2147484180" r:id="rId8"/>
    <p:sldLayoutId id="2147484181" r:id="rId9"/>
  </p:sldLayoutIdLst>
  <p:transition spd="slow">
    <p:push dir="u"/>
  </p:transition>
  <p:txStyles>
    <p:titleStyle>
      <a:lvl1pPr algn="l" defTabSz="457200" rtl="0" eaLnBrk="0" fontAlgn="base" hangingPunct="0">
        <a:spcBef>
          <a:spcPct val="0"/>
        </a:spcBef>
        <a:spcAft>
          <a:spcPct val="0"/>
        </a:spcAft>
        <a:defRPr sz="4400" kern="1200">
          <a:solidFill>
            <a:srgbClr val="F79646"/>
          </a:solidFill>
          <a:latin typeface="+mj-lt"/>
          <a:ea typeface="ＭＳ Ｐゴシック" charset="0"/>
          <a:cs typeface="ＭＳ Ｐゴシック" charset="0"/>
        </a:defRPr>
      </a:lvl1pPr>
      <a:lvl2pPr algn="l" defTabSz="457200" rtl="0" eaLnBrk="0" fontAlgn="base" hangingPunct="0">
        <a:spcBef>
          <a:spcPct val="0"/>
        </a:spcBef>
        <a:spcAft>
          <a:spcPct val="0"/>
        </a:spcAft>
        <a:defRPr sz="4400">
          <a:solidFill>
            <a:srgbClr val="F79646"/>
          </a:solidFill>
          <a:latin typeface="Calibri" charset="0"/>
          <a:ea typeface="ＭＳ Ｐゴシック" charset="0"/>
          <a:cs typeface="ＭＳ Ｐゴシック" charset="0"/>
        </a:defRPr>
      </a:lvl2pPr>
      <a:lvl3pPr algn="l" defTabSz="457200" rtl="0" eaLnBrk="0" fontAlgn="base" hangingPunct="0">
        <a:spcBef>
          <a:spcPct val="0"/>
        </a:spcBef>
        <a:spcAft>
          <a:spcPct val="0"/>
        </a:spcAft>
        <a:defRPr sz="4400">
          <a:solidFill>
            <a:srgbClr val="F79646"/>
          </a:solidFill>
          <a:latin typeface="Calibri" charset="0"/>
          <a:ea typeface="ＭＳ Ｐゴシック" charset="0"/>
          <a:cs typeface="ＭＳ Ｐゴシック" charset="0"/>
        </a:defRPr>
      </a:lvl3pPr>
      <a:lvl4pPr algn="l" defTabSz="457200" rtl="0" eaLnBrk="0" fontAlgn="base" hangingPunct="0">
        <a:spcBef>
          <a:spcPct val="0"/>
        </a:spcBef>
        <a:spcAft>
          <a:spcPct val="0"/>
        </a:spcAft>
        <a:defRPr sz="4400">
          <a:solidFill>
            <a:srgbClr val="F79646"/>
          </a:solidFill>
          <a:latin typeface="Calibri" charset="0"/>
          <a:ea typeface="ＭＳ Ｐゴシック" charset="0"/>
          <a:cs typeface="ＭＳ Ｐゴシック" charset="0"/>
        </a:defRPr>
      </a:lvl4pPr>
      <a:lvl5pPr algn="l" defTabSz="457200" rtl="0" eaLnBrk="0" fontAlgn="base" hangingPunct="0">
        <a:spcBef>
          <a:spcPct val="0"/>
        </a:spcBef>
        <a:spcAft>
          <a:spcPct val="0"/>
        </a:spcAft>
        <a:defRPr sz="4400">
          <a:solidFill>
            <a:srgbClr val="F79646"/>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rgbClr val="E46C0A"/>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rgbClr val="E46C0A"/>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rgbClr val="E46C0A"/>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rgbClr val="E46C0A"/>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rgbClr val="1C437A"/>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1C437A"/>
          </a:solidFill>
          <a:latin typeface="+mn-lt"/>
          <a:ea typeface="ＭＳ Ｐゴシック" charset="0"/>
          <a:cs typeface="ＭＳ Ｐゴシック"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1C437A"/>
          </a:solidFill>
          <a:latin typeface="+mn-lt"/>
          <a:ea typeface="ＭＳ Ｐゴシック" charset="0"/>
          <a:cs typeface="ＭＳ Ｐゴシック"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1C437A"/>
          </a:solidFill>
          <a:latin typeface="+mn-lt"/>
          <a:ea typeface="ＭＳ Ｐゴシック" charset="0"/>
          <a:cs typeface="ＭＳ Ｐゴシック"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1C437A"/>
          </a:solidFill>
          <a:latin typeface="+mn-lt"/>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0.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notesSlide" Target="../notesSlides/notesSlide10.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slideLayout" Target="../slideLayouts/slideLayout7.xml"/><Relationship Id="rId5" Type="http://schemas.openxmlformats.org/officeDocument/2006/relationships/tags" Target="../tags/tag119.xml"/><Relationship Id="rId4" Type="http://schemas.openxmlformats.org/officeDocument/2006/relationships/tags" Target="../tags/tag118.xml"/></Relationships>
</file>

<file path=ppt/slides/_rels/slide11.xml.rels><?xml version="1.0" encoding="UTF-8" standalone="yes"?>
<Relationships xmlns="http://schemas.openxmlformats.org/package/2006/relationships"><Relationship Id="rId3" Type="http://schemas.openxmlformats.org/officeDocument/2006/relationships/tags" Target="../tags/tag122.xml"/><Relationship Id="rId7" Type="http://schemas.openxmlformats.org/officeDocument/2006/relationships/image" Target="../media/image9.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123.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126.xml"/><Relationship Id="rId7" Type="http://schemas.openxmlformats.org/officeDocument/2006/relationships/slideLayout" Target="../slideLayouts/slideLayout2.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5" Type="http://schemas.openxmlformats.org/officeDocument/2006/relationships/tags" Target="../tags/tag128.xml"/><Relationship Id="rId10" Type="http://schemas.openxmlformats.org/officeDocument/2006/relationships/image" Target="../media/image11.png"/><Relationship Id="rId4" Type="http://schemas.openxmlformats.org/officeDocument/2006/relationships/tags" Target="../tags/tag127.xml"/><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notesSlide" Target="../notesSlides/notesSlide14.xml"/><Relationship Id="rId5" Type="http://schemas.openxmlformats.org/officeDocument/2006/relationships/slideLayout" Target="../slideLayouts/slideLayout6.xml"/><Relationship Id="rId4" Type="http://schemas.openxmlformats.org/officeDocument/2006/relationships/tags" Target="../tags/tag13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37.xml"/></Relationships>
</file>

<file path=ppt/slides/_rels/slide16.xml.rels><?xml version="1.0" encoding="UTF-8" standalone="yes"?>
<Relationships xmlns="http://schemas.openxmlformats.org/package/2006/relationships"><Relationship Id="rId8" Type="http://schemas.openxmlformats.org/officeDocument/2006/relationships/tags" Target="../tags/tag145.xml"/><Relationship Id="rId13" Type="http://schemas.openxmlformats.org/officeDocument/2006/relationships/tags" Target="../tags/tag150.xml"/><Relationship Id="rId18" Type="http://schemas.openxmlformats.org/officeDocument/2006/relationships/tags" Target="../tags/tag155.xml"/><Relationship Id="rId3" Type="http://schemas.openxmlformats.org/officeDocument/2006/relationships/tags" Target="../tags/tag140.xml"/><Relationship Id="rId21" Type="http://schemas.openxmlformats.org/officeDocument/2006/relationships/slideLayout" Target="../slideLayouts/slideLayout2.xml"/><Relationship Id="rId7" Type="http://schemas.openxmlformats.org/officeDocument/2006/relationships/tags" Target="../tags/tag144.xml"/><Relationship Id="rId12" Type="http://schemas.openxmlformats.org/officeDocument/2006/relationships/tags" Target="../tags/tag149.xml"/><Relationship Id="rId17" Type="http://schemas.openxmlformats.org/officeDocument/2006/relationships/tags" Target="../tags/tag154.xml"/><Relationship Id="rId2" Type="http://schemas.openxmlformats.org/officeDocument/2006/relationships/tags" Target="../tags/tag139.xml"/><Relationship Id="rId16" Type="http://schemas.openxmlformats.org/officeDocument/2006/relationships/tags" Target="../tags/tag153.xml"/><Relationship Id="rId20" Type="http://schemas.openxmlformats.org/officeDocument/2006/relationships/tags" Target="../tags/tag157.xml"/><Relationship Id="rId1" Type="http://schemas.openxmlformats.org/officeDocument/2006/relationships/tags" Target="../tags/tag138.xml"/><Relationship Id="rId6" Type="http://schemas.openxmlformats.org/officeDocument/2006/relationships/tags" Target="../tags/tag143.xml"/><Relationship Id="rId11" Type="http://schemas.openxmlformats.org/officeDocument/2006/relationships/tags" Target="../tags/tag148.xml"/><Relationship Id="rId5" Type="http://schemas.openxmlformats.org/officeDocument/2006/relationships/tags" Target="../tags/tag142.xml"/><Relationship Id="rId15" Type="http://schemas.openxmlformats.org/officeDocument/2006/relationships/tags" Target="../tags/tag152.xml"/><Relationship Id="rId10" Type="http://schemas.openxmlformats.org/officeDocument/2006/relationships/tags" Target="../tags/tag147.xml"/><Relationship Id="rId19" Type="http://schemas.openxmlformats.org/officeDocument/2006/relationships/tags" Target="../tags/tag156.xml"/><Relationship Id="rId4" Type="http://schemas.openxmlformats.org/officeDocument/2006/relationships/tags" Target="../tags/tag141.xml"/><Relationship Id="rId9" Type="http://schemas.openxmlformats.org/officeDocument/2006/relationships/tags" Target="../tags/tag146.xml"/><Relationship Id="rId14" Type="http://schemas.openxmlformats.org/officeDocument/2006/relationships/tags" Target="../tags/tag151.xml"/><Relationship Id="rId22"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image" Target="../media/image13.jpeg"/><Relationship Id="rId5" Type="http://schemas.openxmlformats.org/officeDocument/2006/relationships/slideLayout" Target="../slideLayouts/slideLayout2.xml"/><Relationship Id="rId4" Type="http://schemas.openxmlformats.org/officeDocument/2006/relationships/tags" Target="../tags/tag161.xml"/></Relationships>
</file>

<file path=ppt/slides/_rels/slide1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164.xml"/><Relationship Id="rId7" Type="http://schemas.openxmlformats.org/officeDocument/2006/relationships/image" Target="../media/image14.jpeg"/><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slideLayout" Target="../slideLayouts/slideLayout2.xml"/><Relationship Id="rId5" Type="http://schemas.openxmlformats.org/officeDocument/2006/relationships/tags" Target="../tags/tag166.xml"/><Relationship Id="rId4" Type="http://schemas.openxmlformats.org/officeDocument/2006/relationships/tags" Target="../tags/tag165.xml"/></Relationships>
</file>

<file path=ppt/slides/_rels/slide19.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image" Target="../media/image16.jpeg"/><Relationship Id="rId5" Type="http://schemas.openxmlformats.org/officeDocument/2006/relationships/slideLayout" Target="../slideLayouts/slideLayout2.xml"/><Relationship Id="rId4" Type="http://schemas.openxmlformats.org/officeDocument/2006/relationships/tags" Target="../tags/tag170.xml"/></Relationships>
</file>

<file path=ppt/slides/_rels/slide2.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19.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2.xml"/><Relationship Id="rId1" Type="http://schemas.openxmlformats.org/officeDocument/2006/relationships/tags" Target="../tags/tag17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4.xml"/><Relationship Id="rId1" Type="http://schemas.openxmlformats.org/officeDocument/2006/relationships/tags" Target="../tags/tag173.xml"/></Relationships>
</file>

<file path=ppt/slides/_rels/slide2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tags" Target="../tags/tag177.xml"/><Relationship Id="rId7" Type="http://schemas.openxmlformats.org/officeDocument/2006/relationships/notesSlide" Target="../notesSlides/notesSlide16.xml"/><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slideLayout" Target="../slideLayouts/slideLayout7.xml"/><Relationship Id="rId5" Type="http://schemas.openxmlformats.org/officeDocument/2006/relationships/tags" Target="../tags/tag179.xml"/><Relationship Id="rId4" Type="http://schemas.openxmlformats.org/officeDocument/2006/relationships/tags" Target="../tags/tag178.xml"/></Relationships>
</file>

<file path=ppt/slides/_rels/slide2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tags" Target="../tags/tag182.xml"/><Relationship Id="rId7" Type="http://schemas.openxmlformats.org/officeDocument/2006/relationships/notesSlide" Target="../notesSlides/notesSlide17.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slideLayout" Target="../slideLayouts/slideLayout7.xml"/><Relationship Id="rId5" Type="http://schemas.openxmlformats.org/officeDocument/2006/relationships/tags" Target="../tags/tag184.xml"/><Relationship Id="rId4" Type="http://schemas.openxmlformats.org/officeDocument/2006/relationships/tags" Target="../tags/tag183.xml"/></Relationships>
</file>

<file path=ppt/slides/_rels/slide2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tags" Target="../tags/tag187.xml"/><Relationship Id="rId7" Type="http://schemas.openxmlformats.org/officeDocument/2006/relationships/notesSlide" Target="../notesSlides/notesSlide18.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slideLayout" Target="../slideLayouts/slideLayout7.xml"/><Relationship Id="rId5" Type="http://schemas.openxmlformats.org/officeDocument/2006/relationships/tags" Target="../tags/tag189.xml"/><Relationship Id="rId4" Type="http://schemas.openxmlformats.org/officeDocument/2006/relationships/tags" Target="../tags/tag18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190.xml"/></Relationships>
</file>

<file path=ppt/slides/_rels/slide26.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5" Type="http://schemas.openxmlformats.org/officeDocument/2006/relationships/notesSlide" Target="../notesSlides/notesSlide20.xml"/><Relationship Id="rId4"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 Id="rId5" Type="http://schemas.openxmlformats.org/officeDocument/2006/relationships/notesSlide" Target="../notesSlides/notesSlide21.xml"/><Relationship Id="rId4"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23.xml"/><Relationship Id="rId7" Type="http://schemas.openxmlformats.org/officeDocument/2006/relationships/diagramLayout" Target="../diagrams/layout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diagramData" Target="../diagrams/data1.xml"/><Relationship Id="rId5" Type="http://schemas.openxmlformats.org/officeDocument/2006/relationships/notesSlide" Target="../notesSlides/notesSlide4.xml"/><Relationship Id="rId10" Type="http://schemas.microsoft.com/office/2007/relationships/diagramDrawing" Target="../diagrams/drawing1.xml"/><Relationship Id="rId4" Type="http://schemas.openxmlformats.org/officeDocument/2006/relationships/slideLayout" Target="../slideLayouts/slideLayout15.xml"/><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7.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5.xml"/><Relationship Id="rId5" Type="http://schemas.openxmlformats.org/officeDocument/2006/relationships/slideLayout" Target="../slideLayouts/slideLayout15.xml"/><Relationship Id="rId4" Type="http://schemas.openxmlformats.org/officeDocument/2006/relationships/tags" Target="../tags/tag27.xml"/></Relationships>
</file>

<file path=ppt/slides/_rels/slide6.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notesSlide" Target="../notesSlides/notesSlide6.xml"/><Relationship Id="rId4"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8.wmf"/><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34.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tags" Target="../tags/tag37.xml"/><Relationship Id="rId7" Type="http://schemas.openxmlformats.org/officeDocument/2006/relationships/diagramData" Target="../diagrams/data2.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notesSlide" Target="../notesSlides/notesSlide8.xml"/><Relationship Id="rId11" Type="http://schemas.microsoft.com/office/2007/relationships/diagramDrawing" Target="../diagrams/drawing2.xml"/><Relationship Id="rId5" Type="http://schemas.openxmlformats.org/officeDocument/2006/relationships/slideLayout" Target="../slideLayouts/slideLayout6.xml"/><Relationship Id="rId10" Type="http://schemas.openxmlformats.org/officeDocument/2006/relationships/diagramColors" Target="../diagrams/colors2.xml"/><Relationship Id="rId4" Type="http://schemas.openxmlformats.org/officeDocument/2006/relationships/tags" Target="../tags/tag38.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3" Type="http://schemas.openxmlformats.org/officeDocument/2006/relationships/tags" Target="../tags/tag51.xml"/><Relationship Id="rId18" Type="http://schemas.openxmlformats.org/officeDocument/2006/relationships/tags" Target="../tags/tag56.xml"/><Relationship Id="rId26" Type="http://schemas.openxmlformats.org/officeDocument/2006/relationships/tags" Target="../tags/tag64.xml"/><Relationship Id="rId39" Type="http://schemas.openxmlformats.org/officeDocument/2006/relationships/tags" Target="../tags/tag77.xml"/><Relationship Id="rId21" Type="http://schemas.openxmlformats.org/officeDocument/2006/relationships/tags" Target="../tags/tag59.xml"/><Relationship Id="rId34" Type="http://schemas.openxmlformats.org/officeDocument/2006/relationships/tags" Target="../tags/tag72.xml"/><Relationship Id="rId42" Type="http://schemas.openxmlformats.org/officeDocument/2006/relationships/tags" Target="../tags/tag80.xml"/><Relationship Id="rId47" Type="http://schemas.openxmlformats.org/officeDocument/2006/relationships/tags" Target="../tags/tag85.xml"/><Relationship Id="rId50" Type="http://schemas.openxmlformats.org/officeDocument/2006/relationships/tags" Target="../tags/tag88.xml"/><Relationship Id="rId55" Type="http://schemas.openxmlformats.org/officeDocument/2006/relationships/tags" Target="../tags/tag93.xml"/><Relationship Id="rId63" Type="http://schemas.openxmlformats.org/officeDocument/2006/relationships/tags" Target="../tags/tag101.xml"/><Relationship Id="rId68" Type="http://schemas.openxmlformats.org/officeDocument/2006/relationships/tags" Target="../tags/tag106.xml"/><Relationship Id="rId76" Type="http://schemas.openxmlformats.org/officeDocument/2006/relationships/tags" Target="../tags/tag114.xml"/><Relationship Id="rId7" Type="http://schemas.openxmlformats.org/officeDocument/2006/relationships/tags" Target="../tags/tag45.xml"/><Relationship Id="rId71" Type="http://schemas.openxmlformats.org/officeDocument/2006/relationships/tags" Target="../tags/tag109.xml"/><Relationship Id="rId2" Type="http://schemas.openxmlformats.org/officeDocument/2006/relationships/tags" Target="../tags/tag40.xml"/><Relationship Id="rId16" Type="http://schemas.openxmlformats.org/officeDocument/2006/relationships/tags" Target="../tags/tag54.xml"/><Relationship Id="rId29" Type="http://schemas.openxmlformats.org/officeDocument/2006/relationships/tags" Target="../tags/tag67.xml"/><Relationship Id="rId11" Type="http://schemas.openxmlformats.org/officeDocument/2006/relationships/tags" Target="../tags/tag49.xml"/><Relationship Id="rId24" Type="http://schemas.openxmlformats.org/officeDocument/2006/relationships/tags" Target="../tags/tag62.xml"/><Relationship Id="rId32" Type="http://schemas.openxmlformats.org/officeDocument/2006/relationships/tags" Target="../tags/tag70.xml"/><Relationship Id="rId37" Type="http://schemas.openxmlformats.org/officeDocument/2006/relationships/tags" Target="../tags/tag75.xml"/><Relationship Id="rId40" Type="http://schemas.openxmlformats.org/officeDocument/2006/relationships/tags" Target="../tags/tag78.xml"/><Relationship Id="rId45" Type="http://schemas.openxmlformats.org/officeDocument/2006/relationships/tags" Target="../tags/tag83.xml"/><Relationship Id="rId53" Type="http://schemas.openxmlformats.org/officeDocument/2006/relationships/tags" Target="../tags/tag91.xml"/><Relationship Id="rId58" Type="http://schemas.openxmlformats.org/officeDocument/2006/relationships/tags" Target="../tags/tag96.xml"/><Relationship Id="rId66" Type="http://schemas.openxmlformats.org/officeDocument/2006/relationships/tags" Target="../tags/tag104.xml"/><Relationship Id="rId74" Type="http://schemas.openxmlformats.org/officeDocument/2006/relationships/tags" Target="../tags/tag112.xml"/><Relationship Id="rId5" Type="http://schemas.openxmlformats.org/officeDocument/2006/relationships/tags" Target="../tags/tag43.xml"/><Relationship Id="rId15" Type="http://schemas.openxmlformats.org/officeDocument/2006/relationships/tags" Target="../tags/tag53.xml"/><Relationship Id="rId23" Type="http://schemas.openxmlformats.org/officeDocument/2006/relationships/tags" Target="../tags/tag61.xml"/><Relationship Id="rId28" Type="http://schemas.openxmlformats.org/officeDocument/2006/relationships/tags" Target="../tags/tag66.xml"/><Relationship Id="rId36" Type="http://schemas.openxmlformats.org/officeDocument/2006/relationships/tags" Target="../tags/tag74.xml"/><Relationship Id="rId49" Type="http://schemas.openxmlformats.org/officeDocument/2006/relationships/tags" Target="../tags/tag87.xml"/><Relationship Id="rId57" Type="http://schemas.openxmlformats.org/officeDocument/2006/relationships/tags" Target="../tags/tag95.xml"/><Relationship Id="rId61" Type="http://schemas.openxmlformats.org/officeDocument/2006/relationships/tags" Target="../tags/tag99.xml"/><Relationship Id="rId10" Type="http://schemas.openxmlformats.org/officeDocument/2006/relationships/tags" Target="../tags/tag48.xml"/><Relationship Id="rId19" Type="http://schemas.openxmlformats.org/officeDocument/2006/relationships/tags" Target="../tags/tag57.xml"/><Relationship Id="rId31" Type="http://schemas.openxmlformats.org/officeDocument/2006/relationships/tags" Target="../tags/tag69.xml"/><Relationship Id="rId44" Type="http://schemas.openxmlformats.org/officeDocument/2006/relationships/tags" Target="../tags/tag82.xml"/><Relationship Id="rId52" Type="http://schemas.openxmlformats.org/officeDocument/2006/relationships/tags" Target="../tags/tag90.xml"/><Relationship Id="rId60" Type="http://schemas.openxmlformats.org/officeDocument/2006/relationships/tags" Target="../tags/tag98.xml"/><Relationship Id="rId65" Type="http://schemas.openxmlformats.org/officeDocument/2006/relationships/tags" Target="../tags/tag103.xml"/><Relationship Id="rId73" Type="http://schemas.openxmlformats.org/officeDocument/2006/relationships/tags" Target="../tags/tag111.xml"/><Relationship Id="rId78" Type="http://schemas.openxmlformats.org/officeDocument/2006/relationships/notesSlide" Target="../notesSlides/notesSlide9.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tags" Target="../tags/tag52.xml"/><Relationship Id="rId22" Type="http://schemas.openxmlformats.org/officeDocument/2006/relationships/tags" Target="../tags/tag60.xml"/><Relationship Id="rId27" Type="http://schemas.openxmlformats.org/officeDocument/2006/relationships/tags" Target="../tags/tag65.xml"/><Relationship Id="rId30" Type="http://schemas.openxmlformats.org/officeDocument/2006/relationships/tags" Target="../tags/tag68.xml"/><Relationship Id="rId35" Type="http://schemas.openxmlformats.org/officeDocument/2006/relationships/tags" Target="../tags/tag73.xml"/><Relationship Id="rId43" Type="http://schemas.openxmlformats.org/officeDocument/2006/relationships/tags" Target="../tags/tag81.xml"/><Relationship Id="rId48" Type="http://schemas.openxmlformats.org/officeDocument/2006/relationships/tags" Target="../tags/tag86.xml"/><Relationship Id="rId56" Type="http://schemas.openxmlformats.org/officeDocument/2006/relationships/tags" Target="../tags/tag94.xml"/><Relationship Id="rId64" Type="http://schemas.openxmlformats.org/officeDocument/2006/relationships/tags" Target="../tags/tag102.xml"/><Relationship Id="rId69" Type="http://schemas.openxmlformats.org/officeDocument/2006/relationships/tags" Target="../tags/tag107.xml"/><Relationship Id="rId77" Type="http://schemas.openxmlformats.org/officeDocument/2006/relationships/slideLayout" Target="../slideLayouts/slideLayout7.xml"/><Relationship Id="rId8" Type="http://schemas.openxmlformats.org/officeDocument/2006/relationships/tags" Target="../tags/tag46.xml"/><Relationship Id="rId51" Type="http://schemas.openxmlformats.org/officeDocument/2006/relationships/tags" Target="../tags/tag89.xml"/><Relationship Id="rId72" Type="http://schemas.openxmlformats.org/officeDocument/2006/relationships/tags" Target="../tags/tag110.xml"/><Relationship Id="rId3" Type="http://schemas.openxmlformats.org/officeDocument/2006/relationships/tags" Target="../tags/tag41.xml"/><Relationship Id="rId12" Type="http://schemas.openxmlformats.org/officeDocument/2006/relationships/tags" Target="../tags/tag50.xml"/><Relationship Id="rId17" Type="http://schemas.openxmlformats.org/officeDocument/2006/relationships/tags" Target="../tags/tag55.xml"/><Relationship Id="rId25" Type="http://schemas.openxmlformats.org/officeDocument/2006/relationships/tags" Target="../tags/tag63.xml"/><Relationship Id="rId33" Type="http://schemas.openxmlformats.org/officeDocument/2006/relationships/tags" Target="../tags/tag71.xml"/><Relationship Id="rId38" Type="http://schemas.openxmlformats.org/officeDocument/2006/relationships/tags" Target="../tags/tag76.xml"/><Relationship Id="rId46" Type="http://schemas.openxmlformats.org/officeDocument/2006/relationships/tags" Target="../tags/tag84.xml"/><Relationship Id="rId59" Type="http://schemas.openxmlformats.org/officeDocument/2006/relationships/tags" Target="../tags/tag97.xml"/><Relationship Id="rId67" Type="http://schemas.openxmlformats.org/officeDocument/2006/relationships/tags" Target="../tags/tag105.xml"/><Relationship Id="rId20" Type="http://schemas.openxmlformats.org/officeDocument/2006/relationships/tags" Target="../tags/tag58.xml"/><Relationship Id="rId41" Type="http://schemas.openxmlformats.org/officeDocument/2006/relationships/tags" Target="../tags/tag79.xml"/><Relationship Id="rId54" Type="http://schemas.openxmlformats.org/officeDocument/2006/relationships/tags" Target="../tags/tag92.xml"/><Relationship Id="rId62" Type="http://schemas.openxmlformats.org/officeDocument/2006/relationships/tags" Target="../tags/tag100.xml"/><Relationship Id="rId70" Type="http://schemas.openxmlformats.org/officeDocument/2006/relationships/tags" Target="../tags/tag108.xml"/><Relationship Id="rId75" Type="http://schemas.openxmlformats.org/officeDocument/2006/relationships/tags" Target="../tags/tag113.xml"/><Relationship Id="rId1" Type="http://schemas.openxmlformats.org/officeDocument/2006/relationships/tags" Target="../tags/tag39.xml"/><Relationship Id="rId6" Type="http://schemas.openxmlformats.org/officeDocument/2006/relationships/tags" Target="../tags/tag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a:extLst>
              <a:ext uri="{FF2B5EF4-FFF2-40B4-BE49-F238E27FC236}">
                <a16:creationId xmlns:a16="http://schemas.microsoft.com/office/drawing/2014/main" id="{A606FD29-1B7F-404B-ABC0-8B04B9DF2822}"/>
              </a:ext>
            </a:extLst>
          </p:cNvPr>
          <p:cNvSpPr txBox="1">
            <a:spLocks noChangeArrowheads="1"/>
          </p:cNvSpPr>
          <p:nvPr>
            <p:custDataLst>
              <p:tags r:id="rId1"/>
            </p:custDataLst>
          </p:nvPr>
        </p:nvSpPr>
        <p:spPr bwMode="auto">
          <a:xfrm>
            <a:off x="1600200" y="2667000"/>
            <a:ext cx="60960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0"/>
              </a:spcBef>
              <a:buClrTx/>
              <a:buFontTx/>
              <a:buNone/>
            </a:pPr>
            <a:r>
              <a:rPr lang="en-US" altLang="en-US" sz="4600" dirty="0">
                <a:solidFill>
                  <a:srgbClr val="FFC000"/>
                </a:solidFill>
                <a:latin typeface="Arial" panose="020B0604020202020204" pitchFamily="34" charset="0"/>
              </a:rPr>
              <a:t>FC20 Quick Start Training </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CA412731-5756-4F7C-BD5D-4CDB98474C63}"/>
              </a:ext>
            </a:extLst>
          </p:cNvPr>
          <p:cNvSpPr>
            <a:spLocks noGrp="1" noChangeArrowheads="1"/>
          </p:cNvSpPr>
          <p:nvPr>
            <p:ph idx="4294967295"/>
            <p:custDataLst>
              <p:tags r:id="rId1"/>
            </p:custDataLst>
          </p:nvPr>
        </p:nvSpPr>
        <p:spPr>
          <a:xfrm>
            <a:off x="1219200" y="1524000"/>
            <a:ext cx="7620000" cy="2347913"/>
          </a:xfrm>
        </p:spPr>
        <p:txBody>
          <a:bodyPr/>
          <a:lstStyle/>
          <a:p>
            <a:pPr marL="0" indent="0" algn="just" eaLnBrk="1" hangingPunct="1">
              <a:buFontTx/>
              <a:buNone/>
            </a:pPr>
            <a:r>
              <a:rPr lang="en-US" altLang="en-US" sz="2200" b="1">
                <a:solidFill>
                  <a:schemeClr val="tx2"/>
                </a:solidFill>
              </a:rPr>
              <a:t>Fuel cells are highly durable and provide accurate results for years but there are precautions that should be taken to make certain that these devices perform for the longest period of time possible:</a:t>
            </a:r>
          </a:p>
        </p:txBody>
      </p:sp>
      <p:sp>
        <p:nvSpPr>
          <p:cNvPr id="28675" name="Rounded Rectangle 8">
            <a:extLst>
              <a:ext uri="{FF2B5EF4-FFF2-40B4-BE49-F238E27FC236}">
                <a16:creationId xmlns:a16="http://schemas.microsoft.com/office/drawing/2014/main" id="{4C98A4D7-AC66-49B5-B4B1-59DD6BE569EB}"/>
              </a:ext>
            </a:extLst>
          </p:cNvPr>
          <p:cNvSpPr>
            <a:spLocks noChangeArrowheads="1"/>
          </p:cNvSpPr>
          <p:nvPr>
            <p:custDataLst>
              <p:tags r:id="rId2"/>
            </p:custDataLst>
          </p:nvPr>
        </p:nvSpPr>
        <p:spPr bwMode="auto">
          <a:xfrm>
            <a:off x="800100" y="3429000"/>
            <a:ext cx="8267700" cy="838200"/>
          </a:xfrm>
          <a:prstGeom prst="roundRect">
            <a:avLst>
              <a:gd name="adj" fmla="val 16667"/>
            </a:avLst>
          </a:prstGeom>
          <a:solidFill>
            <a:schemeClr val="accent2"/>
          </a:solidFill>
          <a:ln w="9525" algn="ctr">
            <a:solidFill>
              <a:srgbClr val="FF9900"/>
            </a:solidFill>
            <a:round/>
            <a:headEnd/>
            <a:tailEnd/>
          </a:ln>
          <a:effectLst>
            <a:outerShdw dist="23000" dir="5400000" rotWithShape="0">
              <a:srgbClr val="000000">
                <a:alpha val="34998"/>
              </a:srgbClr>
            </a:outerShdw>
          </a:effectLst>
        </p:spPr>
        <p:txBody>
          <a:bodyPr anchor="ctr"/>
          <a:lstStyle>
            <a:lvl1pPr marL="342900" indent="-342900">
              <a:spcBef>
                <a:spcPct val="20000"/>
              </a:spcBef>
              <a:buClr>
                <a:srgbClr val="000066"/>
              </a:buClr>
              <a:buChar char="•"/>
              <a:defRPr sz="2800">
                <a:solidFill>
                  <a:schemeClr val="tx1"/>
                </a:solidFill>
                <a:latin typeface="Gotham Book" pitchFamily="2" charset="0"/>
              </a:defRPr>
            </a:lvl1pPr>
            <a:lvl2pPr>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marL="0" lvl="1" algn="ctr" eaLnBrk="1" hangingPunct="1">
              <a:buClr>
                <a:srgbClr val="460A87"/>
              </a:buClr>
              <a:buFontTx/>
              <a:buNone/>
            </a:pPr>
            <a:r>
              <a:rPr lang="en-US" altLang="en-US" sz="2000">
                <a:solidFill>
                  <a:schemeClr val="bg1"/>
                </a:solidFill>
                <a:latin typeface="Lucida Sans Unicode" panose="020B0602030504020204" pitchFamily="34" charset="0"/>
              </a:rPr>
              <a:t>Use the device: </a:t>
            </a:r>
            <a:r>
              <a:rPr lang="en-US" altLang="en-US" sz="2000" b="0">
                <a:solidFill>
                  <a:schemeClr val="bg1"/>
                </a:solidFill>
                <a:latin typeface="Lucida Sans Unicode" panose="020B0602030504020204" pitchFamily="34" charset="0"/>
              </a:rPr>
              <a:t>Fuel cells like moisture, so it is good idea to take tests periodically to provide needed moisture to the fuel c</a:t>
            </a:r>
            <a:r>
              <a:rPr lang="en-US" altLang="en-US" sz="2000">
                <a:solidFill>
                  <a:schemeClr val="bg1"/>
                </a:solidFill>
                <a:latin typeface="Lucida Sans Unicode" panose="020B0602030504020204" pitchFamily="34" charset="0"/>
              </a:rPr>
              <a:t>ell</a:t>
            </a:r>
          </a:p>
        </p:txBody>
      </p:sp>
      <p:sp>
        <p:nvSpPr>
          <p:cNvPr id="28676" name="Rounded Rectangle 9">
            <a:extLst>
              <a:ext uri="{FF2B5EF4-FFF2-40B4-BE49-F238E27FC236}">
                <a16:creationId xmlns:a16="http://schemas.microsoft.com/office/drawing/2014/main" id="{3BF6CB3F-708B-4C2C-BAB0-484EEDE3A509}"/>
              </a:ext>
            </a:extLst>
          </p:cNvPr>
          <p:cNvSpPr>
            <a:spLocks noChangeArrowheads="1"/>
          </p:cNvSpPr>
          <p:nvPr>
            <p:custDataLst>
              <p:tags r:id="rId3"/>
            </p:custDataLst>
          </p:nvPr>
        </p:nvSpPr>
        <p:spPr bwMode="auto">
          <a:xfrm>
            <a:off x="800100" y="4648200"/>
            <a:ext cx="8267700" cy="838200"/>
          </a:xfrm>
          <a:prstGeom prst="roundRect">
            <a:avLst>
              <a:gd name="adj" fmla="val 16667"/>
            </a:avLst>
          </a:prstGeom>
          <a:solidFill>
            <a:schemeClr val="tx2"/>
          </a:solidFill>
          <a:ln w="9525" algn="ctr">
            <a:solidFill>
              <a:srgbClr val="FF9900"/>
            </a:solidFill>
            <a:round/>
            <a:headEnd/>
            <a:tailEnd/>
          </a:ln>
          <a:effectLst>
            <a:outerShdw dist="23000" dir="5400000" rotWithShape="0">
              <a:srgbClr val="000000">
                <a:alpha val="34998"/>
              </a:srgbClr>
            </a:outerShdw>
          </a:effectLst>
        </p:spPr>
        <p:txBody>
          <a:bodyPr anchor="ctr"/>
          <a:lstStyle>
            <a:lvl1pPr marL="342900" indent="-342900">
              <a:spcBef>
                <a:spcPct val="20000"/>
              </a:spcBef>
              <a:buClr>
                <a:srgbClr val="000066"/>
              </a:buClr>
              <a:buChar char="•"/>
              <a:defRPr sz="2800">
                <a:solidFill>
                  <a:schemeClr val="tx1"/>
                </a:solidFill>
                <a:latin typeface="Gotham Book" pitchFamily="2" charset="0"/>
              </a:defRPr>
            </a:lvl1pPr>
            <a:lvl2pPr>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marL="0" lvl="1" algn="ctr" eaLnBrk="1" hangingPunct="1">
              <a:buClr>
                <a:srgbClr val="460A87"/>
              </a:buClr>
              <a:buFontTx/>
              <a:buNone/>
            </a:pPr>
            <a:r>
              <a:rPr lang="en-US" altLang="en-US" sz="2000" dirty="0">
                <a:solidFill>
                  <a:schemeClr val="bg1"/>
                </a:solidFill>
                <a:latin typeface="Lucida Sans Unicode" panose="020B0602030504020204" pitchFamily="34" charset="0"/>
                <a:cs typeface="Lucida Sans Unicode" panose="020B0602030504020204" pitchFamily="34" charset="0"/>
              </a:rPr>
              <a:t>Avoid cigarette smoke: </a:t>
            </a:r>
            <a:r>
              <a:rPr lang="en-US" altLang="en-US" sz="2000" b="0" dirty="0">
                <a:solidFill>
                  <a:schemeClr val="bg1"/>
                </a:solidFill>
                <a:latin typeface="Lucida Sans Unicode" panose="020B0602030504020204" pitchFamily="34" charset="0"/>
                <a:cs typeface="Lucida Sans Unicode" panose="020B0602030504020204" pitchFamily="34" charset="0"/>
              </a:rPr>
              <a:t>Make sure no one is permitted to </a:t>
            </a:r>
            <a:br>
              <a:rPr lang="en-US" altLang="en-US" sz="2000" b="0" dirty="0">
                <a:solidFill>
                  <a:schemeClr val="bg1"/>
                </a:solidFill>
                <a:latin typeface="Lucida Sans Unicode" panose="020B0602030504020204" pitchFamily="34" charset="0"/>
                <a:cs typeface="Lucida Sans Unicode" panose="020B0602030504020204" pitchFamily="34" charset="0"/>
              </a:rPr>
            </a:br>
            <a:r>
              <a:rPr lang="en-US" altLang="en-US" sz="2000" b="0" dirty="0">
                <a:solidFill>
                  <a:schemeClr val="bg1"/>
                </a:solidFill>
                <a:latin typeface="Lucida Sans Unicode" panose="020B0602030504020204" pitchFamily="34" charset="0"/>
                <a:cs typeface="Lucida Sans Unicode" panose="020B0602030504020204" pitchFamily="34" charset="0"/>
              </a:rPr>
              <a:t>blow smoke into your device. Nicotine can destroy a fuel cell.</a:t>
            </a:r>
          </a:p>
        </p:txBody>
      </p:sp>
      <p:sp>
        <p:nvSpPr>
          <p:cNvPr id="28677" name="Rectangle 2">
            <a:extLst>
              <a:ext uri="{FF2B5EF4-FFF2-40B4-BE49-F238E27FC236}">
                <a16:creationId xmlns:a16="http://schemas.microsoft.com/office/drawing/2014/main" id="{BD1F0DFC-E37F-4AE4-A214-F4E439D8CB4C}"/>
              </a:ext>
            </a:extLst>
          </p:cNvPr>
          <p:cNvSpPr>
            <a:spLocks/>
          </p:cNvSpPr>
          <p:nvPr>
            <p:custDataLst>
              <p:tags r:id="rId4"/>
            </p:custDataLst>
          </p:nvPr>
        </p:nvSpPr>
        <p:spPr bwMode="auto">
          <a:xfrm>
            <a:off x="1219200" y="228600"/>
            <a:ext cx="7315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0"/>
              </a:spcBef>
              <a:buClrTx/>
              <a:buFontTx/>
              <a:buNone/>
            </a:pPr>
            <a:r>
              <a:rPr lang="en-US" altLang="en-US" sz="3600" b="0">
                <a:solidFill>
                  <a:srgbClr val="000066"/>
                </a:solidFill>
                <a:latin typeface="Gotham Medium" pitchFamily="2" charset="0"/>
              </a:rPr>
              <a:t>Alcohol Testing Technologies</a:t>
            </a:r>
          </a:p>
        </p:txBody>
      </p:sp>
      <p:sp>
        <p:nvSpPr>
          <p:cNvPr id="28678" name="Text Box 6">
            <a:extLst>
              <a:ext uri="{FF2B5EF4-FFF2-40B4-BE49-F238E27FC236}">
                <a16:creationId xmlns:a16="http://schemas.microsoft.com/office/drawing/2014/main" id="{BACFEDFA-CEC2-45C1-A0BE-F40F18E52BFA}"/>
              </a:ext>
            </a:extLst>
          </p:cNvPr>
          <p:cNvSpPr txBox="1">
            <a:spLocks noChangeArrowheads="1"/>
          </p:cNvSpPr>
          <p:nvPr>
            <p:custDataLst>
              <p:tags r:id="rId5"/>
            </p:custDataLst>
          </p:nvPr>
        </p:nvSpPr>
        <p:spPr bwMode="auto">
          <a:xfrm>
            <a:off x="1219200" y="838200"/>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50000"/>
              </a:spcBef>
              <a:buClrTx/>
              <a:buFontTx/>
              <a:buNone/>
            </a:pPr>
            <a:r>
              <a:rPr lang="en-US" altLang="en-US" b="0">
                <a:solidFill>
                  <a:srgbClr val="F69200"/>
                </a:solidFill>
                <a:latin typeface="Gotham Medium" pitchFamily="2" charset="0"/>
              </a:rPr>
              <a:t>Fuel Cells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a:extLst>
              <a:ext uri="{FF2B5EF4-FFF2-40B4-BE49-F238E27FC236}">
                <a16:creationId xmlns:a16="http://schemas.microsoft.com/office/drawing/2014/main" id="{53E13686-8B6D-49C1-9173-6F9882B1ED95}"/>
              </a:ext>
            </a:extLst>
          </p:cNvPr>
          <p:cNvSpPr>
            <a:spLocks noGrp="1" noChangeArrowheads="1"/>
          </p:cNvSpPr>
          <p:nvPr>
            <p:ph type="title"/>
            <p:custDataLst>
              <p:tags r:id="rId1"/>
            </p:custDataLst>
          </p:nvPr>
        </p:nvSpPr>
        <p:spPr>
          <a:xfrm>
            <a:off x="1219200" y="228600"/>
            <a:ext cx="7315200" cy="685800"/>
          </a:xfrm>
        </p:spPr>
        <p:txBody>
          <a:bodyPr/>
          <a:lstStyle/>
          <a:p>
            <a:pPr eaLnBrk="1" hangingPunct="1"/>
            <a:r>
              <a:rPr lang="en-US" altLang="en-US"/>
              <a:t>Alcohol Facts</a:t>
            </a:r>
          </a:p>
        </p:txBody>
      </p:sp>
      <p:sp>
        <p:nvSpPr>
          <p:cNvPr id="30723" name="Text Box 7">
            <a:extLst>
              <a:ext uri="{FF2B5EF4-FFF2-40B4-BE49-F238E27FC236}">
                <a16:creationId xmlns:a16="http://schemas.microsoft.com/office/drawing/2014/main" id="{C6B1F02A-6169-481F-BB0F-BC3493745607}"/>
              </a:ext>
            </a:extLst>
          </p:cNvPr>
          <p:cNvSpPr txBox="1">
            <a:spLocks noChangeArrowheads="1"/>
          </p:cNvSpPr>
          <p:nvPr>
            <p:custDataLst>
              <p:tags r:id="rId2"/>
            </p:custDataLst>
          </p:nvPr>
        </p:nvSpPr>
        <p:spPr bwMode="auto">
          <a:xfrm>
            <a:off x="1219200" y="838200"/>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50000"/>
              </a:spcBef>
              <a:buClrTx/>
              <a:buFontTx/>
              <a:buNone/>
            </a:pPr>
            <a:r>
              <a:rPr lang="en-US" altLang="en-US" b="0">
                <a:solidFill>
                  <a:srgbClr val="F69200"/>
                </a:solidFill>
                <a:latin typeface="Gotham Medium" pitchFamily="2" charset="0"/>
              </a:rPr>
              <a:t>Absorption</a:t>
            </a:r>
          </a:p>
        </p:txBody>
      </p:sp>
      <p:sp>
        <p:nvSpPr>
          <p:cNvPr id="30724" name="Rectangle 8">
            <a:extLst>
              <a:ext uri="{FF2B5EF4-FFF2-40B4-BE49-F238E27FC236}">
                <a16:creationId xmlns:a16="http://schemas.microsoft.com/office/drawing/2014/main" id="{DA60FA33-79C3-47E1-9535-FB7D6C8891E2}"/>
              </a:ext>
            </a:extLst>
          </p:cNvPr>
          <p:cNvSpPr>
            <a:spLocks noChangeArrowheads="1"/>
          </p:cNvSpPr>
          <p:nvPr>
            <p:custDataLst>
              <p:tags r:id="rId3"/>
            </p:custDataLst>
          </p:nvPr>
        </p:nvSpPr>
        <p:spPr bwMode="auto">
          <a:xfrm>
            <a:off x="1295400" y="1600200"/>
            <a:ext cx="7239000" cy="520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rgbClr val="000066"/>
              </a:buClr>
              <a:buChar char="•"/>
              <a:tabLst>
                <a:tab pos="400050" algn="l"/>
              </a:tabLst>
              <a:defRPr sz="2800">
                <a:solidFill>
                  <a:schemeClr val="tx1"/>
                </a:solidFill>
                <a:latin typeface="Gotham Book" pitchFamily="2" charset="0"/>
              </a:defRPr>
            </a:lvl1pPr>
            <a:lvl2pPr marL="571500">
              <a:spcBef>
                <a:spcPct val="20000"/>
              </a:spcBef>
              <a:buClr>
                <a:schemeClr val="bg2"/>
              </a:buClr>
              <a:buChar char="•"/>
              <a:tabLst>
                <a:tab pos="400050" algn="l"/>
              </a:tabLst>
              <a:defRPr sz="2600">
                <a:solidFill>
                  <a:schemeClr val="tx1"/>
                </a:solidFill>
                <a:latin typeface="Gotham Book" pitchFamily="2" charset="0"/>
              </a:defRPr>
            </a:lvl2pPr>
            <a:lvl3pPr marL="1143000" indent="-228600">
              <a:spcBef>
                <a:spcPct val="20000"/>
              </a:spcBef>
              <a:buClr>
                <a:srgbClr val="000066"/>
              </a:buClr>
              <a:buChar char="•"/>
              <a:tabLst>
                <a:tab pos="400050" algn="l"/>
              </a:tabLst>
              <a:defRPr sz="2400">
                <a:solidFill>
                  <a:schemeClr val="tx1"/>
                </a:solidFill>
                <a:latin typeface="Gotham Book" pitchFamily="2" charset="0"/>
              </a:defRPr>
            </a:lvl3pPr>
            <a:lvl4pPr marL="1600200" indent="-228600">
              <a:spcBef>
                <a:spcPct val="20000"/>
              </a:spcBef>
              <a:buClr>
                <a:schemeClr val="bg2"/>
              </a:buClr>
              <a:buChar char="•"/>
              <a:tabLst>
                <a:tab pos="400050" algn="l"/>
              </a:tabLst>
              <a:defRPr sz="2000">
                <a:solidFill>
                  <a:schemeClr val="tx1"/>
                </a:solidFill>
                <a:latin typeface="Gotham Book" pitchFamily="2" charset="0"/>
              </a:defRPr>
            </a:lvl4pPr>
            <a:lvl5pPr marL="2057400" indent="-228600">
              <a:spcBef>
                <a:spcPct val="20000"/>
              </a:spcBef>
              <a:buClr>
                <a:srgbClr val="000066"/>
              </a:buClr>
              <a:buChar char="•"/>
              <a:tabLst>
                <a:tab pos="400050" algn="l"/>
              </a:tabLst>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tabLst>
                <a:tab pos="400050" algn="l"/>
              </a:tabLst>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tabLst>
                <a:tab pos="400050" algn="l"/>
              </a:tabLst>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tabLst>
                <a:tab pos="400050" algn="l"/>
              </a:tabLst>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tabLst>
                <a:tab pos="400050" algn="l"/>
              </a:tabLst>
              <a:defRPr sz="2000">
                <a:solidFill>
                  <a:schemeClr val="tx1"/>
                </a:solidFill>
                <a:latin typeface="Gotham Book" pitchFamily="2" charset="0"/>
              </a:defRPr>
            </a:lvl9pPr>
          </a:lstStyle>
          <a:p>
            <a:pPr>
              <a:lnSpc>
                <a:spcPct val="85000"/>
              </a:lnSpc>
              <a:spcBef>
                <a:spcPct val="50000"/>
              </a:spcBef>
            </a:pPr>
            <a:r>
              <a:rPr kumimoji="1" lang="en-US" altLang="en-US" sz="2600" b="0">
                <a:solidFill>
                  <a:srgbClr val="000000"/>
                </a:solidFill>
              </a:rPr>
              <a:t>Begins in Immediately through Mucus Membranes</a:t>
            </a:r>
          </a:p>
          <a:p>
            <a:pPr>
              <a:lnSpc>
                <a:spcPct val="85000"/>
              </a:lnSpc>
              <a:spcBef>
                <a:spcPct val="50000"/>
              </a:spcBef>
            </a:pPr>
            <a:r>
              <a:rPr kumimoji="1" lang="en-US" altLang="en-US" sz="2600" b="0">
                <a:solidFill>
                  <a:srgbClr val="000000"/>
                </a:solidFill>
              </a:rPr>
              <a:t>Continues in the Esophagus and Stomach</a:t>
            </a:r>
          </a:p>
          <a:p>
            <a:pPr>
              <a:lnSpc>
                <a:spcPct val="85000"/>
              </a:lnSpc>
              <a:spcBef>
                <a:spcPct val="50000"/>
              </a:spcBef>
            </a:pPr>
            <a:r>
              <a:rPr kumimoji="1" lang="en-US" altLang="en-US" sz="2600" b="0">
                <a:solidFill>
                  <a:srgbClr val="000000"/>
                </a:solidFill>
              </a:rPr>
              <a:t>Fastest Absorption occurs in Small Intestine</a:t>
            </a:r>
          </a:p>
          <a:p>
            <a:pPr>
              <a:lnSpc>
                <a:spcPct val="85000"/>
              </a:lnSpc>
              <a:spcBef>
                <a:spcPct val="50000"/>
              </a:spcBef>
            </a:pPr>
            <a:r>
              <a:rPr kumimoji="1" lang="en-US" altLang="en-US" sz="2600" b="0">
                <a:solidFill>
                  <a:srgbClr val="000000"/>
                </a:solidFill>
              </a:rPr>
              <a:t>Rate varies significantly w/outside influences</a:t>
            </a:r>
          </a:p>
          <a:p>
            <a:pPr lvl="1">
              <a:lnSpc>
                <a:spcPct val="85000"/>
              </a:lnSpc>
              <a:spcBef>
                <a:spcPct val="50000"/>
              </a:spcBef>
              <a:buClr>
                <a:srgbClr val="000066"/>
              </a:buClr>
            </a:pPr>
            <a:r>
              <a:rPr lang="en-US" altLang="en-US" sz="2200" b="0"/>
              <a:t>Type of liquor </a:t>
            </a:r>
          </a:p>
          <a:p>
            <a:pPr lvl="1">
              <a:lnSpc>
                <a:spcPct val="85000"/>
              </a:lnSpc>
              <a:spcBef>
                <a:spcPct val="50000"/>
              </a:spcBef>
              <a:buClr>
                <a:srgbClr val="000066"/>
              </a:buClr>
            </a:pPr>
            <a:r>
              <a:rPr lang="en-US" altLang="en-US" sz="2200" b="0"/>
              <a:t>Gender</a:t>
            </a:r>
          </a:p>
          <a:p>
            <a:pPr lvl="1">
              <a:lnSpc>
                <a:spcPct val="85000"/>
              </a:lnSpc>
              <a:spcBef>
                <a:spcPct val="50000"/>
              </a:spcBef>
              <a:buClr>
                <a:srgbClr val="000066"/>
              </a:buClr>
            </a:pPr>
            <a:r>
              <a:rPr lang="en-US" altLang="en-US" sz="2200" b="0"/>
              <a:t>Body Weight</a:t>
            </a:r>
          </a:p>
          <a:p>
            <a:pPr lvl="1">
              <a:lnSpc>
                <a:spcPct val="85000"/>
              </a:lnSpc>
              <a:spcBef>
                <a:spcPct val="50000"/>
              </a:spcBef>
              <a:buClr>
                <a:srgbClr val="000066"/>
              </a:buClr>
            </a:pPr>
            <a:r>
              <a:rPr lang="en-US" altLang="en-US" sz="2200" b="0"/>
              <a:t>Metabolism</a:t>
            </a:r>
          </a:p>
        </p:txBody>
      </p:sp>
      <p:pic>
        <p:nvPicPr>
          <p:cNvPr id="30725" name="Picture 5">
            <a:extLst>
              <a:ext uri="{FF2B5EF4-FFF2-40B4-BE49-F238E27FC236}">
                <a16:creationId xmlns:a16="http://schemas.microsoft.com/office/drawing/2014/main" id="{B02254AD-291E-4711-80EB-C06656A5DF87}"/>
              </a:ext>
            </a:extLst>
          </p:cNvPr>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5727700" y="4202113"/>
            <a:ext cx="245745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683F4AC9-FE0C-47DE-BBB4-98C85FE857F8}"/>
              </a:ext>
            </a:extLst>
          </p:cNvPr>
          <p:cNvSpPr>
            <a:spLocks noGrp="1" noChangeArrowheads="1"/>
          </p:cNvSpPr>
          <p:nvPr>
            <p:ph type="body" idx="1"/>
            <p:custDataLst>
              <p:tags r:id="rId1"/>
            </p:custDataLst>
          </p:nvPr>
        </p:nvSpPr>
        <p:spPr>
          <a:xfrm>
            <a:off x="1196975" y="1352550"/>
            <a:ext cx="7620000" cy="4648200"/>
          </a:xfrm>
        </p:spPr>
        <p:txBody>
          <a:bodyPr/>
          <a:lstStyle/>
          <a:p>
            <a:pPr eaLnBrk="1" hangingPunct="1"/>
            <a:r>
              <a:rPr kumimoji="1" lang="en-US" altLang="en-US" sz="2400"/>
              <a:t>Proper Breath Sample</a:t>
            </a:r>
          </a:p>
          <a:p>
            <a:pPr lvl="1" eaLnBrk="1" hangingPunct="1"/>
            <a:r>
              <a:rPr kumimoji="1" lang="en-US" altLang="en-US" sz="2200"/>
              <a:t>Must measure alveolar or “deep lung” air</a:t>
            </a:r>
          </a:p>
          <a:p>
            <a:pPr lvl="1" eaLnBrk="1" hangingPunct="1"/>
            <a:r>
              <a:rPr kumimoji="1" lang="en-US" altLang="en-US" sz="2200"/>
              <a:t>With no residual mouth alcohol present</a:t>
            </a:r>
          </a:p>
          <a:p>
            <a:pPr eaLnBrk="1" hangingPunct="1"/>
            <a:r>
              <a:rPr kumimoji="1" lang="en-US" altLang="en-US" sz="2400"/>
              <a:t>WHY</a:t>
            </a:r>
          </a:p>
          <a:p>
            <a:pPr lvl="1" eaLnBrk="1" hangingPunct="1"/>
            <a:r>
              <a:rPr kumimoji="1" lang="en-US" altLang="en-US" sz="2200"/>
              <a:t>The exchange of alcohol from breath to blood occurs in the alveoli of the lungs (deep lung region). </a:t>
            </a:r>
          </a:p>
          <a:p>
            <a:pPr lvl="1" eaLnBrk="1" hangingPunct="1"/>
            <a:r>
              <a:rPr kumimoji="1" lang="en-US" altLang="en-US" sz="2200"/>
              <a:t>If not deep lung, the result can be diluted by breath from the upper respiratory tract, or tainted by mouth alcohol</a:t>
            </a:r>
          </a:p>
        </p:txBody>
      </p:sp>
      <p:sp>
        <p:nvSpPr>
          <p:cNvPr id="32771" name="Rectangle 3">
            <a:extLst>
              <a:ext uri="{FF2B5EF4-FFF2-40B4-BE49-F238E27FC236}">
                <a16:creationId xmlns:a16="http://schemas.microsoft.com/office/drawing/2014/main" id="{BEBB83FE-12ED-47F8-97E7-14AB42758D24}"/>
              </a:ext>
            </a:extLst>
          </p:cNvPr>
          <p:cNvSpPr>
            <a:spLocks noGrp="1" noChangeArrowheads="1"/>
          </p:cNvSpPr>
          <p:nvPr>
            <p:ph type="title"/>
            <p:custDataLst>
              <p:tags r:id="rId2"/>
            </p:custDataLst>
          </p:nvPr>
        </p:nvSpPr>
        <p:spPr>
          <a:xfrm>
            <a:off x="1219200" y="228600"/>
            <a:ext cx="7315200" cy="685800"/>
          </a:xfrm>
        </p:spPr>
        <p:txBody>
          <a:bodyPr/>
          <a:lstStyle/>
          <a:p>
            <a:pPr eaLnBrk="1" hangingPunct="1"/>
            <a:r>
              <a:rPr lang="en-US" altLang="en-US"/>
              <a:t>Alcohol Testing </a:t>
            </a:r>
          </a:p>
        </p:txBody>
      </p:sp>
      <p:sp>
        <p:nvSpPr>
          <p:cNvPr id="32772" name="Text Box 4">
            <a:extLst>
              <a:ext uri="{FF2B5EF4-FFF2-40B4-BE49-F238E27FC236}">
                <a16:creationId xmlns:a16="http://schemas.microsoft.com/office/drawing/2014/main" id="{EF6E69E4-A2F6-44A7-A45B-64D7B381CDAE}"/>
              </a:ext>
            </a:extLst>
          </p:cNvPr>
          <p:cNvSpPr txBox="1">
            <a:spLocks noChangeArrowheads="1"/>
          </p:cNvSpPr>
          <p:nvPr>
            <p:custDataLst>
              <p:tags r:id="rId3"/>
            </p:custDataLst>
          </p:nvPr>
        </p:nvSpPr>
        <p:spPr bwMode="auto">
          <a:xfrm>
            <a:off x="1219200" y="838200"/>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50000"/>
              </a:spcBef>
              <a:buClrTx/>
              <a:buFontTx/>
              <a:buNone/>
            </a:pPr>
            <a:r>
              <a:rPr lang="en-US" altLang="en-US" b="0">
                <a:solidFill>
                  <a:srgbClr val="F69200"/>
                </a:solidFill>
                <a:latin typeface="Gotham Medium" pitchFamily="2" charset="0"/>
              </a:rPr>
              <a:t>Sample Accuracy</a:t>
            </a:r>
          </a:p>
        </p:txBody>
      </p:sp>
      <p:pic>
        <p:nvPicPr>
          <p:cNvPr id="32773" name="Picture 8">
            <a:extLst>
              <a:ext uri="{FF2B5EF4-FFF2-40B4-BE49-F238E27FC236}">
                <a16:creationId xmlns:a16="http://schemas.microsoft.com/office/drawing/2014/main" id="{D304607B-A4D9-4B5D-A7BC-20600C56285C}"/>
              </a:ext>
            </a:extLst>
          </p:cNvPr>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2713038" y="4724400"/>
            <a:ext cx="13970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a:extLst>
              <a:ext uri="{FF2B5EF4-FFF2-40B4-BE49-F238E27FC236}">
                <a16:creationId xmlns:a16="http://schemas.microsoft.com/office/drawing/2014/main" id="{B8961C24-7D54-4324-A2E2-144F5E4F36B3}"/>
              </a:ext>
            </a:extLst>
          </p:cNvPr>
          <p:cNvSpPr>
            <a:spLocks noChangeArrowheads="1"/>
          </p:cNvSpPr>
          <p:nvPr>
            <p:custDataLst>
              <p:tags r:id="rId5"/>
            </p:custDataLst>
          </p:nvPr>
        </p:nvSpPr>
        <p:spPr bwMode="auto">
          <a:xfrm>
            <a:off x="4572000" y="5734050"/>
            <a:ext cx="990600" cy="533400"/>
          </a:xfrm>
          <a:prstGeom prst="rightArrow">
            <a:avLst>
              <a:gd name="adj1" fmla="val 50000"/>
              <a:gd name="adj2" fmla="val 49997"/>
            </a:avLst>
          </a:prstGeom>
          <a:solidFill>
            <a:schemeClr val="tx2"/>
          </a:solidFill>
          <a:ln w="9525" algn="ctr">
            <a:solidFill>
              <a:srgbClr val="714093"/>
            </a:solidFill>
            <a:miter lim="800000"/>
            <a:headEnd/>
            <a:tailEnd/>
          </a:ln>
          <a:effectLst>
            <a:outerShdw dist="23000" dir="5400000" rotWithShape="0">
              <a:srgbClr val="000000">
                <a:alpha val="34999"/>
              </a:srgbClr>
            </a:outerShdw>
          </a:effectLst>
        </p:spPr>
        <p:txBody>
          <a:bodyPr anchor="ctr"/>
          <a:lstStyle/>
          <a:p>
            <a:pPr algn="ctr" eaLnBrk="1" hangingPunct="1">
              <a:defRPr/>
            </a:pPr>
            <a:endParaRPr lang="en-US" dirty="0">
              <a:solidFill>
                <a:schemeClr val="lt1"/>
              </a:solidFill>
              <a:latin typeface="+mn-lt"/>
            </a:endParaRPr>
          </a:p>
        </p:txBody>
      </p:sp>
      <p:pic>
        <p:nvPicPr>
          <p:cNvPr id="32775" name="Picture 9">
            <a:extLst>
              <a:ext uri="{FF2B5EF4-FFF2-40B4-BE49-F238E27FC236}">
                <a16:creationId xmlns:a16="http://schemas.microsoft.com/office/drawing/2014/main" id="{A4FFDD4C-DDD4-47BA-B49B-7BD8EDF6A588}"/>
              </a:ext>
            </a:extLst>
          </p:cNvPr>
          <p:cNvPicPr>
            <a:picLocks noChangeAspect="1" noChangeArrowheads="1"/>
          </p:cNvPicPr>
          <p:nvPr>
            <p:custDataLst>
              <p:tags r:id="rId6"/>
            </p:custDataLst>
          </p:nvPr>
        </p:nvPicPr>
        <p:blipFill>
          <a:blip r:embed="rId10">
            <a:extLst>
              <a:ext uri="{28A0092B-C50C-407E-A947-70E740481C1C}">
                <a14:useLocalDpi xmlns:a14="http://schemas.microsoft.com/office/drawing/2010/main" val="0"/>
              </a:ext>
            </a:extLst>
          </a:blip>
          <a:srcRect/>
          <a:stretch>
            <a:fillRect/>
          </a:stretch>
        </p:blipFill>
        <p:spPr bwMode="auto">
          <a:xfrm>
            <a:off x="6292850" y="4724400"/>
            <a:ext cx="1936750"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CDE26B42-E3E6-43C8-9777-26FE5DAA90A6}"/>
              </a:ext>
            </a:extLst>
          </p:cNvPr>
          <p:cNvSpPr>
            <a:spLocks noGrp="1" noChangeArrowheads="1"/>
          </p:cNvSpPr>
          <p:nvPr>
            <p:ph type="title"/>
            <p:custDataLst>
              <p:tags r:id="rId1"/>
            </p:custDataLst>
          </p:nvPr>
        </p:nvSpPr>
        <p:spPr>
          <a:xfrm>
            <a:off x="1219200" y="228600"/>
            <a:ext cx="7315200" cy="685800"/>
          </a:xfrm>
        </p:spPr>
        <p:txBody>
          <a:bodyPr/>
          <a:lstStyle/>
          <a:p>
            <a:pPr eaLnBrk="1" hangingPunct="1"/>
            <a:r>
              <a:rPr lang="en-US" altLang="en-US"/>
              <a:t>Alcohol Facts</a:t>
            </a:r>
          </a:p>
        </p:txBody>
      </p:sp>
      <p:sp>
        <p:nvSpPr>
          <p:cNvPr id="34819" name="Text Box 4">
            <a:extLst>
              <a:ext uri="{FF2B5EF4-FFF2-40B4-BE49-F238E27FC236}">
                <a16:creationId xmlns:a16="http://schemas.microsoft.com/office/drawing/2014/main" id="{D28896AA-5C95-4798-AB46-3DA7922A0A7A}"/>
              </a:ext>
            </a:extLst>
          </p:cNvPr>
          <p:cNvSpPr txBox="1">
            <a:spLocks noChangeArrowheads="1"/>
          </p:cNvSpPr>
          <p:nvPr>
            <p:custDataLst>
              <p:tags r:id="rId2"/>
            </p:custDataLst>
          </p:nvPr>
        </p:nvSpPr>
        <p:spPr bwMode="auto">
          <a:xfrm>
            <a:off x="1219200" y="838200"/>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50000"/>
              </a:spcBef>
              <a:buClrTx/>
              <a:buFontTx/>
              <a:buNone/>
            </a:pPr>
            <a:r>
              <a:rPr lang="en-US" altLang="en-US" b="0">
                <a:solidFill>
                  <a:srgbClr val="F69200"/>
                </a:solidFill>
                <a:latin typeface="Gotham Medium" pitchFamily="2" charset="0"/>
              </a:rPr>
              <a:t>Residual Mouth Alcohol</a:t>
            </a:r>
          </a:p>
        </p:txBody>
      </p:sp>
      <p:sp>
        <p:nvSpPr>
          <p:cNvPr id="64516" name="Rectangle 5">
            <a:extLst>
              <a:ext uri="{FF2B5EF4-FFF2-40B4-BE49-F238E27FC236}">
                <a16:creationId xmlns:a16="http://schemas.microsoft.com/office/drawing/2014/main" id="{7E73B374-31FB-4C11-ABE4-A2E7A512691D}"/>
              </a:ext>
            </a:extLst>
          </p:cNvPr>
          <p:cNvSpPr>
            <a:spLocks noChangeArrowheads="1"/>
          </p:cNvSpPr>
          <p:nvPr>
            <p:custDataLst>
              <p:tags r:id="rId3"/>
            </p:custDataLst>
          </p:nvPr>
        </p:nvSpPr>
        <p:spPr bwMode="auto">
          <a:xfrm>
            <a:off x="1219200" y="1352550"/>
            <a:ext cx="7620000" cy="4648200"/>
          </a:xfrm>
          <a:prstGeom prst="rect">
            <a:avLst/>
          </a:prstGeom>
          <a:noFill/>
          <a:ln>
            <a:noFill/>
          </a:ln>
          <a:effectLst/>
        </p:spPr>
        <p:txBody>
          <a:bodyPr/>
          <a:lstStyle>
            <a:lvl1pPr marL="342900" indent="-342900">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defRPr/>
            </a:pPr>
            <a:r>
              <a:rPr kumimoji="1" lang="en-US" altLang="en-US" sz="2400" b="0" dirty="0"/>
              <a:t>Products Containing Alcohol that may cause a “positive” result due to residual mouth alcohol </a:t>
            </a:r>
          </a:p>
          <a:p>
            <a:pPr lvl="1" eaLnBrk="1" hangingPunct="1">
              <a:defRPr/>
            </a:pPr>
            <a:r>
              <a:rPr kumimoji="1" lang="en-US" altLang="en-US" sz="2200" b="0" dirty="0"/>
              <a:t>Mouthwash</a:t>
            </a:r>
          </a:p>
          <a:p>
            <a:pPr lvl="1" eaLnBrk="1" hangingPunct="1">
              <a:defRPr/>
            </a:pPr>
            <a:r>
              <a:rPr kumimoji="1" lang="en-US" altLang="en-US" sz="2200" b="0" dirty="0"/>
              <a:t>Breath Spray</a:t>
            </a:r>
          </a:p>
          <a:p>
            <a:pPr lvl="1" eaLnBrk="1" hangingPunct="1">
              <a:defRPr/>
            </a:pPr>
            <a:r>
              <a:rPr kumimoji="1" lang="en-US" altLang="en-US" sz="2200" b="0" dirty="0"/>
              <a:t>Cough Syrup</a:t>
            </a:r>
          </a:p>
          <a:p>
            <a:pPr marL="457200" lvl="1" indent="0" eaLnBrk="1" hangingPunct="1">
              <a:buFontTx/>
              <a:buNone/>
              <a:defRPr/>
            </a:pPr>
            <a:endParaRPr kumimoji="1" lang="en-US" altLang="en-US" sz="2200" b="0" dirty="0"/>
          </a:p>
          <a:p>
            <a:pPr eaLnBrk="1" hangingPunct="1">
              <a:defRPr/>
            </a:pPr>
            <a:r>
              <a:rPr kumimoji="1" lang="en-US" altLang="en-US" sz="2400" b="0" dirty="0"/>
              <a:t>15 Minute Wait Period Before Testing Recommended</a:t>
            </a:r>
          </a:p>
          <a:p>
            <a:pPr lvl="1" eaLnBrk="1" hangingPunct="1">
              <a:defRPr/>
            </a:pPr>
            <a:r>
              <a:rPr kumimoji="1" lang="en-US" altLang="en-US" sz="2200" b="0" dirty="0"/>
              <a:t>Allows certain types of alcohol to dissipate from the subject’s breath</a:t>
            </a:r>
          </a:p>
          <a:p>
            <a:pPr lvl="1" eaLnBrk="1" hangingPunct="1">
              <a:defRPr/>
            </a:pPr>
            <a:r>
              <a:rPr kumimoji="1" lang="en-US" altLang="en-US" sz="2200" b="0" dirty="0"/>
              <a:t>Results will then indicate only alcohol in bloodstream</a:t>
            </a:r>
          </a:p>
          <a:p>
            <a:pPr lvl="1" eaLnBrk="1" hangingPunct="1">
              <a:defRPr/>
            </a:pPr>
            <a:r>
              <a:rPr kumimoji="1" lang="en-US" altLang="en-US" sz="2200" b="0" dirty="0"/>
              <a:t>Allows for more accurate testing</a:t>
            </a:r>
          </a:p>
          <a:p>
            <a:pPr lvl="1" eaLnBrk="1" hangingPunct="1">
              <a:buFontTx/>
              <a:buNone/>
              <a:defRPr/>
            </a:pPr>
            <a:endParaRPr kumimoji="1" lang="en-US" altLang="en-US" sz="2200" b="0"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id="{BE9C32F9-3E11-4B4C-AA97-1AE06E697903}"/>
              </a:ext>
            </a:extLst>
          </p:cNvPr>
          <p:cNvSpPr txBox="1">
            <a:spLocks noChangeArrowheads="1"/>
          </p:cNvSpPr>
          <p:nvPr>
            <p:custDataLst>
              <p:tags r:id="rId1"/>
            </p:custDataLst>
          </p:nvPr>
        </p:nvSpPr>
        <p:spPr bwMode="auto">
          <a:xfrm>
            <a:off x="936625" y="5048250"/>
            <a:ext cx="184150" cy="457200"/>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algn="ctr" eaLnBrk="1" hangingPunct="1">
              <a:spcBef>
                <a:spcPct val="0"/>
              </a:spcBef>
              <a:buClrTx/>
              <a:buFontTx/>
              <a:buNone/>
            </a:pPr>
            <a:endParaRPr kumimoji="1" lang="en-US" altLang="en-US" sz="2400" b="0">
              <a:latin typeface="Times New Roman" panose="02020603050405020304" pitchFamily="18" charset="0"/>
            </a:endParaRPr>
          </a:p>
        </p:txBody>
      </p:sp>
      <p:sp>
        <p:nvSpPr>
          <p:cNvPr id="36867" name="Rectangle 14">
            <a:extLst>
              <a:ext uri="{FF2B5EF4-FFF2-40B4-BE49-F238E27FC236}">
                <a16:creationId xmlns:a16="http://schemas.microsoft.com/office/drawing/2014/main" id="{3A487973-17FD-4297-AC67-7C771F9FD458}"/>
              </a:ext>
            </a:extLst>
          </p:cNvPr>
          <p:cNvSpPr>
            <a:spLocks noGrp="1" noChangeArrowheads="1"/>
          </p:cNvSpPr>
          <p:nvPr>
            <p:ph type="title"/>
            <p:custDataLst>
              <p:tags r:id="rId2"/>
            </p:custDataLst>
          </p:nvPr>
        </p:nvSpPr>
        <p:spPr>
          <a:xfrm>
            <a:off x="1219200" y="228600"/>
            <a:ext cx="7315200" cy="685800"/>
          </a:xfrm>
        </p:spPr>
        <p:txBody>
          <a:bodyPr/>
          <a:lstStyle/>
          <a:p>
            <a:pPr eaLnBrk="1" hangingPunct="1"/>
            <a:r>
              <a:rPr lang="en-US" altLang="en-US"/>
              <a:t>FC Overview</a:t>
            </a:r>
          </a:p>
        </p:txBody>
      </p:sp>
      <p:sp>
        <p:nvSpPr>
          <p:cNvPr id="36868" name="Text Box 15">
            <a:extLst>
              <a:ext uri="{FF2B5EF4-FFF2-40B4-BE49-F238E27FC236}">
                <a16:creationId xmlns:a16="http://schemas.microsoft.com/office/drawing/2014/main" id="{ABE8B4B1-5696-4258-833B-0A78FABF7DA7}"/>
              </a:ext>
            </a:extLst>
          </p:cNvPr>
          <p:cNvSpPr txBox="1">
            <a:spLocks noChangeArrowheads="1"/>
          </p:cNvSpPr>
          <p:nvPr>
            <p:custDataLst>
              <p:tags r:id="rId3"/>
            </p:custDataLst>
          </p:nvPr>
        </p:nvSpPr>
        <p:spPr bwMode="auto">
          <a:xfrm>
            <a:off x="1219200" y="838200"/>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50000"/>
              </a:spcBef>
              <a:buClrTx/>
              <a:buFontTx/>
              <a:buNone/>
            </a:pPr>
            <a:r>
              <a:rPr lang="en-US" altLang="en-US" b="0">
                <a:solidFill>
                  <a:srgbClr val="F69200"/>
                </a:solidFill>
                <a:latin typeface="Gotham Medium" pitchFamily="2" charset="0"/>
              </a:rPr>
              <a:t>Testing Modes</a:t>
            </a:r>
          </a:p>
        </p:txBody>
      </p:sp>
      <p:sp>
        <p:nvSpPr>
          <p:cNvPr id="36869" name="Rectangle 16">
            <a:extLst>
              <a:ext uri="{FF2B5EF4-FFF2-40B4-BE49-F238E27FC236}">
                <a16:creationId xmlns:a16="http://schemas.microsoft.com/office/drawing/2014/main" id="{9DD4CDF2-63A4-4DA6-86F8-2675E527925B}"/>
              </a:ext>
            </a:extLst>
          </p:cNvPr>
          <p:cNvSpPr>
            <a:spLocks noChangeArrowheads="1"/>
          </p:cNvSpPr>
          <p:nvPr>
            <p:custDataLst>
              <p:tags r:id="rId4"/>
            </p:custDataLst>
          </p:nvPr>
        </p:nvSpPr>
        <p:spPr bwMode="auto">
          <a:xfrm>
            <a:off x="1219200" y="1371600"/>
            <a:ext cx="7620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r>
              <a:rPr lang="en-US" altLang="en-US" sz="2400" b="0"/>
              <a:t>Testing Modes</a:t>
            </a:r>
          </a:p>
          <a:p>
            <a:pPr lvl="1" eaLnBrk="1" hangingPunct="1"/>
            <a:r>
              <a:rPr lang="en-US" altLang="en-US" sz="2200" b="0"/>
              <a:t>Automatic</a:t>
            </a:r>
          </a:p>
          <a:p>
            <a:pPr lvl="2" eaLnBrk="1" hangingPunct="1"/>
            <a:r>
              <a:rPr lang="en-US" altLang="en-US" sz="2000" b="0"/>
              <a:t>Unit automatically takes sample while subject is blowing into mouthpiece</a:t>
            </a:r>
          </a:p>
          <a:p>
            <a:pPr lvl="3" eaLnBrk="1" hangingPunct="1"/>
            <a:r>
              <a:rPr lang="en-US" altLang="en-US" sz="1600" b="0"/>
              <a:t>Automatic override: operator manually triggers test while subject is blowing into mouthpiece</a:t>
            </a:r>
          </a:p>
          <a:p>
            <a:pPr lvl="1" eaLnBrk="1" hangingPunct="1"/>
            <a:r>
              <a:rPr lang="en-US" altLang="en-US" sz="2200" b="0"/>
              <a:t>Manual</a:t>
            </a:r>
          </a:p>
          <a:p>
            <a:pPr lvl="2" eaLnBrk="1" hangingPunct="1"/>
            <a:r>
              <a:rPr lang="en-US" altLang="en-US" sz="2000" b="0"/>
              <a:t>Operator manually triggers test while subject is blowing into mouthpiece</a:t>
            </a:r>
          </a:p>
          <a:p>
            <a:pPr lvl="1" eaLnBrk="1" hangingPunct="1"/>
            <a:r>
              <a:rPr lang="en-US" altLang="en-US" sz="2200" b="0"/>
              <a:t>Passive</a:t>
            </a:r>
          </a:p>
          <a:p>
            <a:pPr lvl="2" eaLnBrk="1" hangingPunct="1"/>
            <a:r>
              <a:rPr lang="en-US" altLang="en-US" sz="2000" b="0"/>
              <a:t>No mouthpiece is used</a:t>
            </a:r>
          </a:p>
          <a:p>
            <a:pPr lvl="2" eaLnBrk="1" hangingPunct="1"/>
            <a:r>
              <a:rPr lang="en-US" altLang="en-US" sz="2000" b="0"/>
              <a:t>Subject blows toward port on unit and operator manually triggers sample</a:t>
            </a:r>
          </a:p>
          <a:p>
            <a:pPr lvl="2" eaLnBrk="1" hangingPunct="1"/>
            <a:r>
              <a:rPr lang="en-US" altLang="en-US" sz="2000" b="0"/>
              <a:t>Results shown as POS or NEG, no numerical value is displayed</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483ABDA-22BF-40DD-8C22-C6495735510D}"/>
              </a:ext>
            </a:extLst>
          </p:cNvPr>
          <p:cNvSpPr>
            <a:spLocks noGrp="1" noChangeArrowheads="1"/>
          </p:cNvSpPr>
          <p:nvPr>
            <p:ph type="ctrTitle" idx="4294967295"/>
            <p:custDataLst>
              <p:tags r:id="rId1"/>
            </p:custDataLst>
          </p:nvPr>
        </p:nvSpPr>
        <p:spPr>
          <a:xfrm>
            <a:off x="1219200" y="2667000"/>
            <a:ext cx="8382000" cy="914400"/>
          </a:xfrm>
          <a:noFill/>
        </p:spPr>
        <p:txBody>
          <a:bodyPr/>
          <a:lstStyle/>
          <a:p>
            <a:pPr eaLnBrk="1" hangingPunct="1"/>
            <a:r>
              <a:rPr lang="en-US" altLang="en-US" sz="4800">
                <a:solidFill>
                  <a:srgbClr val="F69200"/>
                </a:solidFill>
              </a:rPr>
              <a:t>FC Overview</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1">
            <a:extLst>
              <a:ext uri="{FF2B5EF4-FFF2-40B4-BE49-F238E27FC236}">
                <a16:creationId xmlns:a16="http://schemas.microsoft.com/office/drawing/2014/main" id="{55385780-7123-4341-AA6C-7EBC98A59349}"/>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641600" y="1933575"/>
            <a:ext cx="3762375"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Title 1">
            <a:extLst>
              <a:ext uri="{FF2B5EF4-FFF2-40B4-BE49-F238E27FC236}">
                <a16:creationId xmlns:a16="http://schemas.microsoft.com/office/drawing/2014/main" id="{0D01F279-ED6A-4B8A-8478-7D4981C766A4}"/>
              </a:ext>
            </a:extLst>
          </p:cNvPr>
          <p:cNvSpPr>
            <a:spLocks noGrp="1" noChangeArrowheads="1"/>
          </p:cNvSpPr>
          <p:nvPr>
            <p:ph type="title"/>
            <p:custDataLst>
              <p:tags r:id="rId1"/>
            </p:custDataLst>
          </p:nvPr>
        </p:nvSpPr>
        <p:spPr>
          <a:xfrm>
            <a:off x="1219200" y="228600"/>
            <a:ext cx="7315200" cy="685800"/>
          </a:xfrm>
        </p:spPr>
        <p:txBody>
          <a:bodyPr/>
          <a:lstStyle/>
          <a:p>
            <a:r>
              <a:rPr lang="en-US" altLang="en-US"/>
              <a:t>Product Overview</a:t>
            </a:r>
          </a:p>
        </p:txBody>
      </p:sp>
      <p:sp>
        <p:nvSpPr>
          <p:cNvPr id="40963" name="Text Box 42">
            <a:extLst>
              <a:ext uri="{FF2B5EF4-FFF2-40B4-BE49-F238E27FC236}">
                <a16:creationId xmlns:a16="http://schemas.microsoft.com/office/drawing/2014/main" id="{1CC20E38-E298-4FB8-8249-BD62D20A1B09}"/>
              </a:ext>
            </a:extLst>
          </p:cNvPr>
          <p:cNvSpPr txBox="1">
            <a:spLocks noChangeArrowheads="1"/>
          </p:cNvSpPr>
          <p:nvPr>
            <p:custDataLst>
              <p:tags r:id="rId2"/>
            </p:custDataLst>
          </p:nvPr>
        </p:nvSpPr>
        <p:spPr bwMode="auto">
          <a:xfrm>
            <a:off x="1219200" y="838200"/>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50000"/>
              </a:spcBef>
              <a:buClrTx/>
              <a:buFontTx/>
              <a:buNone/>
            </a:pPr>
            <a:r>
              <a:rPr lang="en-US" altLang="en-US" b="0">
                <a:solidFill>
                  <a:srgbClr val="F69200"/>
                </a:solidFill>
                <a:latin typeface="Calibri" panose="020F0502020204030204" pitchFamily="34" charset="0"/>
                <a:cs typeface="Calibri" panose="020F0502020204030204" pitchFamily="34" charset="0"/>
              </a:rPr>
              <a:t>Getting Started</a:t>
            </a:r>
          </a:p>
        </p:txBody>
      </p:sp>
      <p:sp>
        <p:nvSpPr>
          <p:cNvPr id="40965" name="TextBox 4">
            <a:extLst>
              <a:ext uri="{FF2B5EF4-FFF2-40B4-BE49-F238E27FC236}">
                <a16:creationId xmlns:a16="http://schemas.microsoft.com/office/drawing/2014/main" id="{89BEF0FE-C5A4-49CF-9153-F09A997E42AA}"/>
              </a:ext>
            </a:extLst>
          </p:cNvPr>
          <p:cNvSpPr txBox="1">
            <a:spLocks noChangeArrowheads="1"/>
          </p:cNvSpPr>
          <p:nvPr>
            <p:custDataLst>
              <p:tags r:id="rId3"/>
            </p:custDataLst>
          </p:nvPr>
        </p:nvSpPr>
        <p:spPr bwMode="auto">
          <a:xfrm>
            <a:off x="838200" y="1490663"/>
            <a:ext cx="1600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0"/>
              </a:spcBef>
              <a:buClrTx/>
              <a:buFontTx/>
              <a:buNone/>
            </a:pPr>
            <a:r>
              <a:rPr lang="en-US" altLang="en-US" sz="1600">
                <a:latin typeface="Calibri" panose="020F0502020204030204" pitchFamily="34" charset="0"/>
                <a:cs typeface="Calibri" panose="020F0502020204030204" pitchFamily="34" charset="0"/>
              </a:rPr>
              <a:t>Mouthpiece</a:t>
            </a:r>
          </a:p>
        </p:txBody>
      </p:sp>
      <p:sp>
        <p:nvSpPr>
          <p:cNvPr id="40966" name="TextBox 6">
            <a:extLst>
              <a:ext uri="{FF2B5EF4-FFF2-40B4-BE49-F238E27FC236}">
                <a16:creationId xmlns:a16="http://schemas.microsoft.com/office/drawing/2014/main" id="{28516473-C868-4E99-B7C5-D904C21D82BE}"/>
              </a:ext>
            </a:extLst>
          </p:cNvPr>
          <p:cNvSpPr txBox="1">
            <a:spLocks noChangeArrowheads="1"/>
          </p:cNvSpPr>
          <p:nvPr>
            <p:custDataLst>
              <p:tags r:id="rId4"/>
            </p:custDataLst>
          </p:nvPr>
        </p:nvSpPr>
        <p:spPr bwMode="auto">
          <a:xfrm>
            <a:off x="6705600" y="1765300"/>
            <a:ext cx="1600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0"/>
              </a:spcBef>
              <a:buClrTx/>
              <a:buFontTx/>
              <a:buNone/>
            </a:pPr>
            <a:r>
              <a:rPr lang="en-US" altLang="en-US" sz="1600">
                <a:latin typeface="Calibri" panose="020F0502020204030204" pitchFamily="34" charset="0"/>
                <a:cs typeface="Calibri" panose="020F0502020204030204" pitchFamily="34" charset="0"/>
              </a:rPr>
              <a:t>Mouthpiece Ejector Tab</a:t>
            </a:r>
          </a:p>
        </p:txBody>
      </p:sp>
      <p:sp>
        <p:nvSpPr>
          <p:cNvPr id="40967" name="TextBox 7">
            <a:extLst>
              <a:ext uri="{FF2B5EF4-FFF2-40B4-BE49-F238E27FC236}">
                <a16:creationId xmlns:a16="http://schemas.microsoft.com/office/drawing/2014/main" id="{F98E6268-4AD7-411B-9FBF-BF8ED01C690A}"/>
              </a:ext>
            </a:extLst>
          </p:cNvPr>
          <p:cNvSpPr txBox="1">
            <a:spLocks noChangeArrowheads="1"/>
          </p:cNvSpPr>
          <p:nvPr>
            <p:custDataLst>
              <p:tags r:id="rId5"/>
            </p:custDataLst>
          </p:nvPr>
        </p:nvSpPr>
        <p:spPr bwMode="auto">
          <a:xfrm>
            <a:off x="6510338" y="3341688"/>
            <a:ext cx="1600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0"/>
              </a:spcBef>
              <a:buClrTx/>
              <a:buFontTx/>
              <a:buNone/>
            </a:pPr>
            <a:r>
              <a:rPr lang="en-US" altLang="en-US" sz="1600">
                <a:latin typeface="Calibri" panose="020F0502020204030204" pitchFamily="34" charset="0"/>
                <a:cs typeface="Calibri" panose="020F0502020204030204" pitchFamily="34" charset="0"/>
              </a:rPr>
              <a:t>Execute Button </a:t>
            </a:r>
            <a:r>
              <a:rPr lang="en-US" altLang="en-US" sz="1600" b="0">
                <a:latin typeface="Calibri" panose="020F0502020204030204" pitchFamily="34" charset="0"/>
                <a:cs typeface="Calibri" panose="020F0502020204030204" pitchFamily="34" charset="0"/>
              </a:rPr>
              <a:t>enables you to perform functions </a:t>
            </a:r>
          </a:p>
        </p:txBody>
      </p:sp>
      <p:sp>
        <p:nvSpPr>
          <p:cNvPr id="40968" name="TextBox 8">
            <a:extLst>
              <a:ext uri="{FF2B5EF4-FFF2-40B4-BE49-F238E27FC236}">
                <a16:creationId xmlns:a16="http://schemas.microsoft.com/office/drawing/2014/main" id="{907E4215-5DB4-4BE2-A58A-73B0FC007DAE}"/>
              </a:ext>
            </a:extLst>
          </p:cNvPr>
          <p:cNvSpPr txBox="1">
            <a:spLocks noChangeArrowheads="1"/>
          </p:cNvSpPr>
          <p:nvPr>
            <p:custDataLst>
              <p:tags r:id="rId6"/>
            </p:custDataLst>
          </p:nvPr>
        </p:nvSpPr>
        <p:spPr bwMode="auto">
          <a:xfrm>
            <a:off x="6510338" y="5565775"/>
            <a:ext cx="1600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0"/>
              </a:spcBef>
              <a:buClrTx/>
              <a:buFontTx/>
              <a:buNone/>
            </a:pPr>
            <a:r>
              <a:rPr lang="en-US" altLang="en-US" sz="1600">
                <a:latin typeface="Calibri" panose="020F0502020204030204" pitchFamily="34" charset="0"/>
                <a:cs typeface="Calibri" panose="020F0502020204030204" pitchFamily="34" charset="0"/>
              </a:rPr>
              <a:t>Wrist Strap Attachment Loop</a:t>
            </a:r>
          </a:p>
        </p:txBody>
      </p:sp>
      <p:sp>
        <p:nvSpPr>
          <p:cNvPr id="40969" name="TextBox 9">
            <a:extLst>
              <a:ext uri="{FF2B5EF4-FFF2-40B4-BE49-F238E27FC236}">
                <a16:creationId xmlns:a16="http://schemas.microsoft.com/office/drawing/2014/main" id="{134B131F-CECB-4B72-979F-1CB70E5FA9D4}"/>
              </a:ext>
            </a:extLst>
          </p:cNvPr>
          <p:cNvSpPr txBox="1">
            <a:spLocks noChangeArrowheads="1"/>
          </p:cNvSpPr>
          <p:nvPr>
            <p:custDataLst>
              <p:tags r:id="rId7"/>
            </p:custDataLst>
          </p:nvPr>
        </p:nvSpPr>
        <p:spPr bwMode="auto">
          <a:xfrm>
            <a:off x="935038" y="5334000"/>
            <a:ext cx="26463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0"/>
              </a:spcBef>
              <a:buClrTx/>
              <a:buFontTx/>
              <a:buNone/>
            </a:pPr>
            <a:r>
              <a:rPr lang="en-US" altLang="en-US" sz="1600">
                <a:latin typeface="Calibri" panose="020F0502020204030204" pitchFamily="34" charset="0"/>
                <a:cs typeface="Calibri" panose="020F0502020204030204" pitchFamily="34" charset="0"/>
              </a:rPr>
              <a:t>Power Button</a:t>
            </a:r>
            <a:r>
              <a:rPr lang="en-US" altLang="en-US" sz="1600" b="0">
                <a:latin typeface="Calibri" panose="020F0502020204030204" pitchFamily="34" charset="0"/>
                <a:cs typeface="Calibri" panose="020F0502020204030204" pitchFamily="34" charset="0"/>
              </a:rPr>
              <a:t> turns unit on and off; also returns you to main testing mode (</a:t>
            </a:r>
            <a:r>
              <a:rPr lang="en-US" altLang="en-US" sz="1600">
                <a:solidFill>
                  <a:srgbClr val="FF0000"/>
                </a:solidFill>
                <a:latin typeface="Calibri" panose="020F0502020204030204" pitchFamily="34" charset="0"/>
                <a:cs typeface="Calibri" panose="020F0502020204030204" pitchFamily="34" charset="0"/>
              </a:rPr>
              <a:t>acts as a</a:t>
            </a:r>
          </a:p>
          <a:p>
            <a:pPr eaLnBrk="1" hangingPunct="1">
              <a:spcBef>
                <a:spcPct val="0"/>
              </a:spcBef>
              <a:buClrTx/>
              <a:buFontTx/>
              <a:buNone/>
            </a:pPr>
            <a:r>
              <a:rPr lang="en-US" altLang="en-US" sz="1600">
                <a:solidFill>
                  <a:srgbClr val="FF0000"/>
                </a:solidFill>
                <a:latin typeface="Calibri" panose="020F0502020204030204" pitchFamily="34" charset="0"/>
                <a:cs typeface="Calibri" panose="020F0502020204030204" pitchFamily="34" charset="0"/>
              </a:rPr>
              <a:t>Home key</a:t>
            </a:r>
            <a:r>
              <a:rPr lang="en-US" altLang="en-US" sz="1600" b="0">
                <a:latin typeface="Calibri" panose="020F0502020204030204" pitchFamily="34" charset="0"/>
                <a:cs typeface="Calibri" panose="020F0502020204030204" pitchFamily="34" charset="0"/>
              </a:rPr>
              <a:t>)</a:t>
            </a:r>
          </a:p>
        </p:txBody>
      </p:sp>
      <p:sp>
        <p:nvSpPr>
          <p:cNvPr id="40970" name="TextBox 10">
            <a:extLst>
              <a:ext uri="{FF2B5EF4-FFF2-40B4-BE49-F238E27FC236}">
                <a16:creationId xmlns:a16="http://schemas.microsoft.com/office/drawing/2014/main" id="{AC1D32C6-A1C1-4218-A6D1-3FB7044A002A}"/>
              </a:ext>
            </a:extLst>
          </p:cNvPr>
          <p:cNvSpPr txBox="1">
            <a:spLocks noChangeArrowheads="1"/>
          </p:cNvSpPr>
          <p:nvPr>
            <p:custDataLst>
              <p:tags r:id="rId8"/>
            </p:custDataLst>
          </p:nvPr>
        </p:nvSpPr>
        <p:spPr bwMode="auto">
          <a:xfrm>
            <a:off x="935038" y="4038600"/>
            <a:ext cx="23018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0"/>
              </a:spcBef>
              <a:buClrTx/>
              <a:buFontTx/>
              <a:buNone/>
            </a:pPr>
            <a:r>
              <a:rPr lang="en-US" altLang="en-US" sz="1600" dirty="0">
                <a:latin typeface="Calibri" panose="020F0502020204030204" pitchFamily="34" charset="0"/>
                <a:cs typeface="Calibri" panose="020F0502020204030204" pitchFamily="34" charset="0"/>
              </a:rPr>
              <a:t>Function Button</a:t>
            </a:r>
            <a:r>
              <a:rPr lang="en-US" altLang="en-US" sz="1600" b="0" dirty="0">
                <a:latin typeface="Calibri" panose="020F0502020204030204" pitchFamily="34" charset="0"/>
                <a:cs typeface="Calibri" panose="020F0502020204030204" pitchFamily="34" charset="0"/>
              </a:rPr>
              <a:t> scrolls through menus and saves changes </a:t>
            </a:r>
            <a:r>
              <a:rPr lang="en-US" altLang="en-US" sz="1600" dirty="0">
                <a:solidFill>
                  <a:srgbClr val="FF0000"/>
                </a:solidFill>
                <a:latin typeface="Calibri" panose="020F0502020204030204" pitchFamily="34" charset="0"/>
                <a:cs typeface="Calibri" panose="020F0502020204030204" pitchFamily="34" charset="0"/>
              </a:rPr>
              <a:t>(acts as the Save key)</a:t>
            </a:r>
          </a:p>
        </p:txBody>
      </p:sp>
      <p:sp>
        <p:nvSpPr>
          <p:cNvPr id="40971" name="TextBox 11">
            <a:extLst>
              <a:ext uri="{FF2B5EF4-FFF2-40B4-BE49-F238E27FC236}">
                <a16:creationId xmlns:a16="http://schemas.microsoft.com/office/drawing/2014/main" id="{57BF2453-5F86-4CB7-AA62-7E1EFDFC91F0}"/>
              </a:ext>
            </a:extLst>
          </p:cNvPr>
          <p:cNvSpPr txBox="1">
            <a:spLocks noChangeArrowheads="1"/>
          </p:cNvSpPr>
          <p:nvPr>
            <p:custDataLst>
              <p:tags r:id="rId9"/>
            </p:custDataLst>
          </p:nvPr>
        </p:nvSpPr>
        <p:spPr bwMode="auto">
          <a:xfrm>
            <a:off x="1447800" y="3055938"/>
            <a:ext cx="1905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0"/>
              </a:spcBef>
              <a:buClrTx/>
              <a:buFontTx/>
              <a:buNone/>
            </a:pPr>
            <a:r>
              <a:rPr lang="en-US" altLang="en-US" sz="1600">
                <a:latin typeface="Calibri" panose="020F0502020204030204" pitchFamily="34" charset="0"/>
                <a:cs typeface="Calibri" panose="020F0502020204030204" pitchFamily="34" charset="0"/>
              </a:rPr>
              <a:t>+/- Buttons</a:t>
            </a:r>
            <a:r>
              <a:rPr lang="en-US" altLang="en-US" sz="1600" b="0">
                <a:latin typeface="Calibri" panose="020F0502020204030204" pitchFamily="34" charset="0"/>
                <a:cs typeface="Calibri" panose="020F0502020204030204" pitchFamily="34" charset="0"/>
              </a:rPr>
              <a:t> for data entry or setting standards</a:t>
            </a:r>
          </a:p>
        </p:txBody>
      </p:sp>
      <p:sp>
        <p:nvSpPr>
          <p:cNvPr id="40972" name="TextBox 12">
            <a:extLst>
              <a:ext uri="{FF2B5EF4-FFF2-40B4-BE49-F238E27FC236}">
                <a16:creationId xmlns:a16="http://schemas.microsoft.com/office/drawing/2014/main" id="{EF1C3C17-1A56-4370-9DB0-7ED9AE4C8444}"/>
              </a:ext>
            </a:extLst>
          </p:cNvPr>
          <p:cNvSpPr txBox="1">
            <a:spLocks noChangeArrowheads="1"/>
          </p:cNvSpPr>
          <p:nvPr>
            <p:custDataLst>
              <p:tags r:id="rId10"/>
            </p:custDataLst>
          </p:nvPr>
        </p:nvSpPr>
        <p:spPr bwMode="auto">
          <a:xfrm>
            <a:off x="838200" y="2557463"/>
            <a:ext cx="1600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0"/>
              </a:spcBef>
              <a:buClrTx/>
              <a:buFontTx/>
              <a:buNone/>
            </a:pPr>
            <a:r>
              <a:rPr lang="en-US" altLang="en-US" sz="1600">
                <a:latin typeface="Calibri" panose="020F0502020204030204" pitchFamily="34" charset="0"/>
                <a:cs typeface="Calibri" panose="020F0502020204030204" pitchFamily="34" charset="0"/>
              </a:rPr>
              <a:t>Battery Icon</a:t>
            </a:r>
          </a:p>
        </p:txBody>
      </p:sp>
      <p:sp>
        <p:nvSpPr>
          <p:cNvPr id="40973" name="TextBox 13">
            <a:extLst>
              <a:ext uri="{FF2B5EF4-FFF2-40B4-BE49-F238E27FC236}">
                <a16:creationId xmlns:a16="http://schemas.microsoft.com/office/drawing/2014/main" id="{29906B69-5916-4AA2-9E07-40A86085B1C4}"/>
              </a:ext>
            </a:extLst>
          </p:cNvPr>
          <p:cNvSpPr txBox="1">
            <a:spLocks noChangeArrowheads="1"/>
          </p:cNvSpPr>
          <p:nvPr>
            <p:custDataLst>
              <p:tags r:id="rId11"/>
            </p:custDataLst>
          </p:nvPr>
        </p:nvSpPr>
        <p:spPr bwMode="auto">
          <a:xfrm>
            <a:off x="3657600" y="1185863"/>
            <a:ext cx="2667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0"/>
              </a:spcBef>
              <a:buClrTx/>
              <a:buFontTx/>
              <a:buNone/>
            </a:pPr>
            <a:r>
              <a:rPr lang="en-US" altLang="en-US" sz="1600">
                <a:latin typeface="Calibri" panose="020F0502020204030204" pitchFamily="34" charset="0"/>
                <a:cs typeface="Calibri" panose="020F0502020204030204" pitchFamily="34" charset="0"/>
              </a:rPr>
              <a:t>Large Graphic LCD Screen</a:t>
            </a:r>
          </a:p>
        </p:txBody>
      </p:sp>
      <p:cxnSp>
        <p:nvCxnSpPr>
          <p:cNvPr id="40974" name="Elbow Connector 14">
            <a:extLst>
              <a:ext uri="{FF2B5EF4-FFF2-40B4-BE49-F238E27FC236}">
                <a16:creationId xmlns:a16="http://schemas.microsoft.com/office/drawing/2014/main" id="{DDE21050-FCA6-4891-861E-D12E7F662041}"/>
              </a:ext>
            </a:extLst>
          </p:cNvPr>
          <p:cNvCxnSpPr>
            <a:cxnSpLocks noChangeShapeType="1"/>
            <a:stCxn id="40965" idx="2"/>
          </p:cNvCxnSpPr>
          <p:nvPr>
            <p:custDataLst>
              <p:tags r:id="rId12"/>
            </p:custDataLst>
          </p:nvPr>
        </p:nvCxnSpPr>
        <p:spPr bwMode="auto">
          <a:xfrm rot="16200000" flipH="1">
            <a:off x="1815306" y="1651794"/>
            <a:ext cx="522288" cy="876300"/>
          </a:xfrm>
          <a:prstGeom prst="bentConnector2">
            <a:avLst/>
          </a:prstGeom>
          <a:noFill/>
          <a:ln w="19050" algn="ctr">
            <a:solidFill>
              <a:schemeClr val="tx1"/>
            </a:solidFill>
            <a:prstDash val="sys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75" name="Straight Arrow Connector 16">
            <a:extLst>
              <a:ext uri="{FF2B5EF4-FFF2-40B4-BE49-F238E27FC236}">
                <a16:creationId xmlns:a16="http://schemas.microsoft.com/office/drawing/2014/main" id="{E939C4F1-1BB4-4907-AF21-10373BB61DBA}"/>
              </a:ext>
            </a:extLst>
          </p:cNvPr>
          <p:cNvCxnSpPr>
            <a:cxnSpLocks noChangeShapeType="1"/>
            <a:stCxn id="40973" idx="2"/>
          </p:cNvCxnSpPr>
          <p:nvPr>
            <p:custDataLst>
              <p:tags r:id="rId13"/>
            </p:custDataLst>
          </p:nvPr>
        </p:nvCxnSpPr>
        <p:spPr bwMode="auto">
          <a:xfrm>
            <a:off x="4991100" y="1524000"/>
            <a:ext cx="0" cy="719138"/>
          </a:xfrm>
          <a:prstGeom prst="straightConnector1">
            <a:avLst/>
          </a:prstGeom>
          <a:noFill/>
          <a:ln w="19050" algn="ctr">
            <a:solidFill>
              <a:schemeClr val="tx1"/>
            </a:solidFill>
            <a:prstDash val="sys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76" name="Straight Arrow Connector 19">
            <a:extLst>
              <a:ext uri="{FF2B5EF4-FFF2-40B4-BE49-F238E27FC236}">
                <a16:creationId xmlns:a16="http://schemas.microsoft.com/office/drawing/2014/main" id="{61FC6B34-3AB5-4506-8EEC-E808AB7A4610}"/>
              </a:ext>
            </a:extLst>
          </p:cNvPr>
          <p:cNvCxnSpPr>
            <a:cxnSpLocks noChangeShapeType="1"/>
          </p:cNvCxnSpPr>
          <p:nvPr>
            <p:custDataLst>
              <p:tags r:id="rId14"/>
            </p:custDataLst>
          </p:nvPr>
        </p:nvCxnSpPr>
        <p:spPr bwMode="auto">
          <a:xfrm flipH="1">
            <a:off x="6248400" y="2133600"/>
            <a:ext cx="457200" cy="0"/>
          </a:xfrm>
          <a:prstGeom prst="straightConnector1">
            <a:avLst/>
          </a:prstGeom>
          <a:noFill/>
          <a:ln w="19050" algn="ctr">
            <a:solidFill>
              <a:schemeClr val="tx1"/>
            </a:solidFill>
            <a:prstDash val="sys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77" name="Straight Arrow Connector 22">
            <a:extLst>
              <a:ext uri="{FF2B5EF4-FFF2-40B4-BE49-F238E27FC236}">
                <a16:creationId xmlns:a16="http://schemas.microsoft.com/office/drawing/2014/main" id="{963CAB0E-D608-4DC3-B9A7-52FD6117647E}"/>
              </a:ext>
            </a:extLst>
          </p:cNvPr>
          <p:cNvCxnSpPr>
            <a:cxnSpLocks noChangeShapeType="1"/>
          </p:cNvCxnSpPr>
          <p:nvPr>
            <p:custDataLst>
              <p:tags r:id="rId15"/>
            </p:custDataLst>
          </p:nvPr>
        </p:nvCxnSpPr>
        <p:spPr bwMode="auto">
          <a:xfrm flipH="1" flipV="1">
            <a:off x="5867400" y="3602038"/>
            <a:ext cx="642938" cy="260350"/>
          </a:xfrm>
          <a:prstGeom prst="straightConnector1">
            <a:avLst/>
          </a:prstGeom>
          <a:noFill/>
          <a:ln w="19050" algn="ctr">
            <a:solidFill>
              <a:schemeClr val="tx1"/>
            </a:solidFill>
            <a:prstDash val="sys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78" name="Straight Arrow Connector 32">
            <a:extLst>
              <a:ext uri="{FF2B5EF4-FFF2-40B4-BE49-F238E27FC236}">
                <a16:creationId xmlns:a16="http://schemas.microsoft.com/office/drawing/2014/main" id="{8A9CE5F6-3CE2-4717-86DD-1CBC3307ACF3}"/>
              </a:ext>
            </a:extLst>
          </p:cNvPr>
          <p:cNvCxnSpPr>
            <a:cxnSpLocks noChangeShapeType="1"/>
          </p:cNvCxnSpPr>
          <p:nvPr>
            <p:custDataLst>
              <p:tags r:id="rId16"/>
            </p:custDataLst>
          </p:nvPr>
        </p:nvCxnSpPr>
        <p:spPr bwMode="auto">
          <a:xfrm flipH="1">
            <a:off x="5959475" y="6096000"/>
            <a:ext cx="457200" cy="0"/>
          </a:xfrm>
          <a:prstGeom prst="straightConnector1">
            <a:avLst/>
          </a:prstGeom>
          <a:noFill/>
          <a:ln w="19050" algn="ctr">
            <a:solidFill>
              <a:schemeClr val="tx1"/>
            </a:solidFill>
            <a:prstDash val="sys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79" name="Straight Arrow Connector 34">
            <a:extLst>
              <a:ext uri="{FF2B5EF4-FFF2-40B4-BE49-F238E27FC236}">
                <a16:creationId xmlns:a16="http://schemas.microsoft.com/office/drawing/2014/main" id="{1448F365-5793-4791-A739-4605E4E9A946}"/>
              </a:ext>
            </a:extLst>
          </p:cNvPr>
          <p:cNvCxnSpPr>
            <a:cxnSpLocks noChangeShapeType="1"/>
          </p:cNvCxnSpPr>
          <p:nvPr>
            <p:custDataLst>
              <p:tags r:id="rId17"/>
            </p:custDataLst>
          </p:nvPr>
        </p:nvCxnSpPr>
        <p:spPr bwMode="auto">
          <a:xfrm>
            <a:off x="2286000" y="2725738"/>
            <a:ext cx="1371600" cy="0"/>
          </a:xfrm>
          <a:prstGeom prst="straightConnector1">
            <a:avLst/>
          </a:prstGeom>
          <a:noFill/>
          <a:ln w="19050" algn="ctr">
            <a:solidFill>
              <a:schemeClr val="tx1"/>
            </a:solidFill>
            <a:prstDash val="sys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80" name="Straight Arrow Connector 37">
            <a:extLst>
              <a:ext uri="{FF2B5EF4-FFF2-40B4-BE49-F238E27FC236}">
                <a16:creationId xmlns:a16="http://schemas.microsoft.com/office/drawing/2014/main" id="{7EE25B83-56D9-44BE-95F7-585383FF4C00}"/>
              </a:ext>
            </a:extLst>
          </p:cNvPr>
          <p:cNvCxnSpPr>
            <a:cxnSpLocks noChangeShapeType="1"/>
          </p:cNvCxnSpPr>
          <p:nvPr>
            <p:custDataLst>
              <p:tags r:id="rId18"/>
            </p:custDataLst>
          </p:nvPr>
        </p:nvCxnSpPr>
        <p:spPr bwMode="auto">
          <a:xfrm flipV="1">
            <a:off x="3124200" y="3341688"/>
            <a:ext cx="838200" cy="128587"/>
          </a:xfrm>
          <a:prstGeom prst="straightConnector1">
            <a:avLst/>
          </a:prstGeom>
          <a:noFill/>
          <a:ln w="19050" algn="ctr">
            <a:solidFill>
              <a:schemeClr val="tx1"/>
            </a:solidFill>
            <a:prstDash val="sys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81" name="Straight Arrow Connector 43">
            <a:extLst>
              <a:ext uri="{FF2B5EF4-FFF2-40B4-BE49-F238E27FC236}">
                <a16:creationId xmlns:a16="http://schemas.microsoft.com/office/drawing/2014/main" id="{FE26BA97-B74F-4417-B092-F0F739CD4EB1}"/>
              </a:ext>
            </a:extLst>
          </p:cNvPr>
          <p:cNvCxnSpPr>
            <a:cxnSpLocks noChangeShapeType="1"/>
          </p:cNvCxnSpPr>
          <p:nvPr>
            <p:custDataLst>
              <p:tags r:id="rId19"/>
            </p:custDataLst>
          </p:nvPr>
        </p:nvCxnSpPr>
        <p:spPr bwMode="auto">
          <a:xfrm flipV="1">
            <a:off x="3124200" y="3970338"/>
            <a:ext cx="990600" cy="296862"/>
          </a:xfrm>
          <a:prstGeom prst="straightConnector1">
            <a:avLst/>
          </a:prstGeom>
          <a:noFill/>
          <a:ln w="19050" algn="ctr">
            <a:solidFill>
              <a:schemeClr val="tx1"/>
            </a:solidFill>
            <a:prstDash val="sys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82" name="Straight Arrow Connector 45">
            <a:extLst>
              <a:ext uri="{FF2B5EF4-FFF2-40B4-BE49-F238E27FC236}">
                <a16:creationId xmlns:a16="http://schemas.microsoft.com/office/drawing/2014/main" id="{B994EFB6-228C-434A-A767-AE7610F89818}"/>
              </a:ext>
            </a:extLst>
          </p:cNvPr>
          <p:cNvCxnSpPr>
            <a:cxnSpLocks noChangeShapeType="1"/>
          </p:cNvCxnSpPr>
          <p:nvPr>
            <p:custDataLst>
              <p:tags r:id="rId20"/>
            </p:custDataLst>
          </p:nvPr>
        </p:nvCxnSpPr>
        <p:spPr bwMode="auto">
          <a:xfrm>
            <a:off x="3352800" y="5562600"/>
            <a:ext cx="1295400" cy="0"/>
          </a:xfrm>
          <a:prstGeom prst="straightConnector1">
            <a:avLst/>
          </a:prstGeom>
          <a:noFill/>
          <a:ln w="19050" algn="ctr">
            <a:solidFill>
              <a:schemeClr val="tx1"/>
            </a:solidFill>
            <a:prstDash val="sys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C90851AD-096D-454A-A1A9-287956BC9128}"/>
              </a:ext>
            </a:extLst>
          </p:cNvPr>
          <p:cNvSpPr>
            <a:spLocks noGrp="1" noChangeArrowheads="1"/>
          </p:cNvSpPr>
          <p:nvPr>
            <p:ph type="title"/>
            <p:custDataLst>
              <p:tags r:id="rId1"/>
            </p:custDataLst>
          </p:nvPr>
        </p:nvSpPr>
        <p:spPr>
          <a:xfrm>
            <a:off x="1219200" y="228600"/>
            <a:ext cx="7315200" cy="685800"/>
          </a:xfrm>
        </p:spPr>
        <p:txBody>
          <a:bodyPr/>
          <a:lstStyle/>
          <a:p>
            <a:r>
              <a:rPr lang="en-US" altLang="en-US"/>
              <a:t>Product Overview</a:t>
            </a:r>
          </a:p>
        </p:txBody>
      </p:sp>
      <p:sp>
        <p:nvSpPr>
          <p:cNvPr id="84995" name="Content Placeholder 5">
            <a:extLst>
              <a:ext uri="{FF2B5EF4-FFF2-40B4-BE49-F238E27FC236}">
                <a16:creationId xmlns:a16="http://schemas.microsoft.com/office/drawing/2014/main" id="{9B8F4EF4-22F7-4A33-93B5-8BD0734FCC19}"/>
              </a:ext>
            </a:extLst>
          </p:cNvPr>
          <p:cNvSpPr>
            <a:spLocks noGrp="1" noChangeArrowheads="1"/>
          </p:cNvSpPr>
          <p:nvPr>
            <p:ph idx="1"/>
            <p:custDataLst>
              <p:tags r:id="rId2"/>
            </p:custDataLst>
          </p:nvPr>
        </p:nvSpPr>
        <p:spPr>
          <a:xfrm>
            <a:off x="1219200" y="1524000"/>
            <a:ext cx="7620000" cy="4648200"/>
          </a:xfrm>
        </p:spPr>
        <p:txBody>
          <a:bodyPr/>
          <a:lstStyle/>
          <a:p>
            <a:pPr>
              <a:defRPr/>
            </a:pPr>
            <a:r>
              <a:rPr lang="en-US" altLang="en-US" sz="2200" dirty="0">
                <a:cs typeface="Calibri" panose="020F0502020204030204" pitchFamily="34" charset="0"/>
              </a:rPr>
              <a:t>Attach a fresh mouthpiece before each direct test</a:t>
            </a:r>
          </a:p>
          <a:p>
            <a:pPr>
              <a:defRPr/>
            </a:pPr>
            <a:r>
              <a:rPr lang="en-US" altLang="en-US" sz="2200" dirty="0">
                <a:cs typeface="Calibri" panose="020F0502020204030204" pitchFamily="34" charset="0"/>
              </a:rPr>
              <a:t>Remove the mouthpiece from its wrapper, making sure not to touch the end which the subject will be blowing into.</a:t>
            </a:r>
          </a:p>
          <a:p>
            <a:pPr>
              <a:defRPr/>
            </a:pPr>
            <a:r>
              <a:rPr lang="en-US" altLang="en-US" sz="2200" dirty="0">
                <a:cs typeface="Calibri" panose="020F0502020204030204" pitchFamily="34" charset="0"/>
              </a:rPr>
              <a:t>Attach the mouthpiece to the port on the back of the FC.</a:t>
            </a:r>
          </a:p>
          <a:p>
            <a:pPr>
              <a:defRPr/>
            </a:pPr>
            <a:r>
              <a:rPr lang="en-US" altLang="en-US" sz="2200" dirty="0">
                <a:cs typeface="Calibri" panose="020F0502020204030204" pitchFamily="34" charset="0"/>
              </a:rPr>
              <a:t>Line up the mouthpiece port over the holes in the back of the mouthpiece. Press in place.</a:t>
            </a:r>
          </a:p>
          <a:p>
            <a:pPr>
              <a:defRPr/>
            </a:pPr>
            <a:r>
              <a:rPr lang="en-US" altLang="en-US" sz="2200" dirty="0">
                <a:cs typeface="Calibri" panose="020F0502020204030204" pitchFamily="34" charset="0"/>
              </a:rPr>
              <a:t>Ensure it is securely attached.</a:t>
            </a:r>
          </a:p>
          <a:p>
            <a:pPr marL="0" indent="0">
              <a:buFontTx/>
              <a:buNone/>
              <a:defRPr/>
            </a:pPr>
            <a:endParaRPr lang="en-US" altLang="en-US" sz="2200" dirty="0">
              <a:cs typeface="Calibri" panose="020F0502020204030204" pitchFamily="34" charset="0"/>
            </a:endParaRPr>
          </a:p>
          <a:p>
            <a:pPr marL="0" indent="0">
              <a:buFontTx/>
              <a:buNone/>
              <a:defRPr/>
            </a:pPr>
            <a:r>
              <a:rPr lang="en-US" altLang="en-US" sz="2200" dirty="0">
                <a:cs typeface="Calibri" panose="020F0502020204030204" pitchFamily="34" charset="0"/>
              </a:rPr>
              <a:t>To remove a mouthpiece, use the tab </a:t>
            </a:r>
          </a:p>
          <a:p>
            <a:pPr marL="0" indent="0">
              <a:buFontTx/>
              <a:buNone/>
              <a:defRPr/>
            </a:pPr>
            <a:r>
              <a:rPr lang="en-US" altLang="en-US" sz="2200" dirty="0">
                <a:cs typeface="Calibri" panose="020F0502020204030204" pitchFamily="34" charset="0"/>
              </a:rPr>
              <a:t>attached to the end that is away from</a:t>
            </a:r>
          </a:p>
          <a:p>
            <a:pPr marL="0" indent="0">
              <a:buFontTx/>
              <a:buNone/>
              <a:defRPr/>
            </a:pPr>
            <a:r>
              <a:rPr lang="en-US" altLang="en-US" sz="2200" dirty="0">
                <a:cs typeface="Calibri" panose="020F0502020204030204" pitchFamily="34" charset="0"/>
              </a:rPr>
              <a:t>The device.</a:t>
            </a:r>
            <a:endParaRPr lang="en-US" altLang="en-US" dirty="0"/>
          </a:p>
        </p:txBody>
      </p:sp>
      <p:sp>
        <p:nvSpPr>
          <p:cNvPr id="41988" name="Text Box 42">
            <a:extLst>
              <a:ext uri="{FF2B5EF4-FFF2-40B4-BE49-F238E27FC236}">
                <a16:creationId xmlns:a16="http://schemas.microsoft.com/office/drawing/2014/main" id="{68D4B04C-EC77-4754-97E9-C4DE740E6F1A}"/>
              </a:ext>
            </a:extLst>
          </p:cNvPr>
          <p:cNvSpPr txBox="1">
            <a:spLocks noChangeArrowheads="1"/>
          </p:cNvSpPr>
          <p:nvPr>
            <p:custDataLst>
              <p:tags r:id="rId3"/>
            </p:custDataLst>
          </p:nvPr>
        </p:nvSpPr>
        <p:spPr bwMode="auto">
          <a:xfrm>
            <a:off x="1219200" y="838200"/>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50000"/>
              </a:spcBef>
              <a:buClrTx/>
              <a:buFontTx/>
              <a:buNone/>
            </a:pPr>
            <a:r>
              <a:rPr lang="en-US" altLang="en-US" b="0">
                <a:solidFill>
                  <a:srgbClr val="F69200"/>
                </a:solidFill>
                <a:latin typeface="Calibri" panose="020F0502020204030204" pitchFamily="34" charset="0"/>
                <a:cs typeface="Calibri" panose="020F0502020204030204" pitchFamily="34" charset="0"/>
              </a:rPr>
              <a:t>Attaching a Mouthpiece</a:t>
            </a:r>
          </a:p>
        </p:txBody>
      </p:sp>
      <p:pic>
        <p:nvPicPr>
          <p:cNvPr id="41989" name="Picture 2" descr="C:\Users\kelly.LIFELOC\Desktop\Mouthpiece.jpg">
            <a:extLst>
              <a:ext uri="{FF2B5EF4-FFF2-40B4-BE49-F238E27FC236}">
                <a16:creationId xmlns:a16="http://schemas.microsoft.com/office/drawing/2014/main" id="{AADA21B0-C868-4976-8434-9134E9445C4E}"/>
              </a:ext>
            </a:extLst>
          </p:cNvPr>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5943600" y="3733800"/>
            <a:ext cx="29845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D7219A7B-D829-43CB-902E-E80A41DD1B40}"/>
              </a:ext>
            </a:extLst>
          </p:cNvPr>
          <p:cNvSpPr>
            <a:spLocks noGrp="1" noChangeArrowheads="1"/>
          </p:cNvSpPr>
          <p:nvPr>
            <p:ph type="title"/>
            <p:custDataLst>
              <p:tags r:id="rId1"/>
            </p:custDataLst>
          </p:nvPr>
        </p:nvSpPr>
        <p:spPr>
          <a:xfrm>
            <a:off x="1219200" y="228600"/>
            <a:ext cx="7315200" cy="685800"/>
          </a:xfrm>
        </p:spPr>
        <p:txBody>
          <a:bodyPr/>
          <a:lstStyle/>
          <a:p>
            <a:r>
              <a:rPr lang="en-US" altLang="en-US"/>
              <a:t>Product Overview</a:t>
            </a:r>
          </a:p>
        </p:txBody>
      </p:sp>
      <p:sp>
        <p:nvSpPr>
          <p:cNvPr id="43011" name="Content Placeholder 5">
            <a:extLst>
              <a:ext uri="{FF2B5EF4-FFF2-40B4-BE49-F238E27FC236}">
                <a16:creationId xmlns:a16="http://schemas.microsoft.com/office/drawing/2014/main" id="{B2A5EFB1-5876-45A7-AB76-DCC13FFD28BB}"/>
              </a:ext>
            </a:extLst>
          </p:cNvPr>
          <p:cNvSpPr>
            <a:spLocks noGrp="1" noChangeArrowheads="1"/>
          </p:cNvSpPr>
          <p:nvPr>
            <p:ph idx="1"/>
            <p:custDataLst>
              <p:tags r:id="rId2"/>
            </p:custDataLst>
          </p:nvPr>
        </p:nvSpPr>
        <p:spPr>
          <a:xfrm>
            <a:off x="1219200" y="1524000"/>
            <a:ext cx="7620000" cy="4648200"/>
          </a:xfrm>
        </p:spPr>
        <p:txBody>
          <a:bodyPr/>
          <a:lstStyle/>
          <a:p>
            <a:r>
              <a:rPr lang="en-US" altLang="en-US" sz="2400"/>
              <a:t>Breath Flow Graph</a:t>
            </a:r>
          </a:p>
          <a:p>
            <a:pPr lvl="1"/>
            <a:r>
              <a:rPr lang="en-US" altLang="en-US" sz="2200"/>
              <a:t>As the subject blows into the mouthpiece, </a:t>
            </a:r>
            <a:r>
              <a:rPr lang="en-US" altLang="en-US" sz="2400"/>
              <a:t>the FC will show a graph of the breath flow on the display, as well as showing the amount of liters. Liters are shown in the upper left corner.</a:t>
            </a:r>
          </a:p>
          <a:p>
            <a:pPr lvl="1"/>
            <a:endParaRPr lang="en-US" altLang="en-US" sz="2400"/>
          </a:p>
          <a:p>
            <a:pPr lvl="1"/>
            <a:endParaRPr lang="en-US" altLang="en-US" sz="2400"/>
          </a:p>
          <a:p>
            <a:r>
              <a:rPr lang="en-US" altLang="en-US" sz="2400">
                <a:cs typeface="Calibri" panose="020F0502020204030204" pitchFamily="34" charset="0"/>
              </a:rPr>
              <a:t>Alcohol Curve</a:t>
            </a:r>
          </a:p>
          <a:p>
            <a:pPr lvl="1"/>
            <a:r>
              <a:rPr lang="en-US" altLang="en-US" sz="2200"/>
              <a:t>If the FC detects alcohol, the alcohol level </a:t>
            </a:r>
            <a:r>
              <a:rPr lang="en-US" altLang="en-US" sz="2400"/>
              <a:t>is graphed and will be displayed before the result.</a:t>
            </a:r>
            <a:endParaRPr lang="en-US" altLang="en-US" sz="2400">
              <a:cs typeface="Calibri" panose="020F0502020204030204" pitchFamily="34" charset="0"/>
            </a:endParaRPr>
          </a:p>
        </p:txBody>
      </p:sp>
      <p:sp>
        <p:nvSpPr>
          <p:cNvPr id="43012" name="Text Box 42">
            <a:extLst>
              <a:ext uri="{FF2B5EF4-FFF2-40B4-BE49-F238E27FC236}">
                <a16:creationId xmlns:a16="http://schemas.microsoft.com/office/drawing/2014/main" id="{53D2BB54-DBA6-4BAB-9F0F-CD2A8D56F769}"/>
              </a:ext>
            </a:extLst>
          </p:cNvPr>
          <p:cNvSpPr txBox="1">
            <a:spLocks noChangeArrowheads="1"/>
          </p:cNvSpPr>
          <p:nvPr>
            <p:custDataLst>
              <p:tags r:id="rId3"/>
            </p:custDataLst>
          </p:nvPr>
        </p:nvSpPr>
        <p:spPr bwMode="auto">
          <a:xfrm>
            <a:off x="1219200" y="838200"/>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50000"/>
              </a:spcBef>
              <a:buClrTx/>
              <a:buFontTx/>
              <a:buNone/>
            </a:pPr>
            <a:r>
              <a:rPr lang="en-US" altLang="en-US" b="0">
                <a:solidFill>
                  <a:srgbClr val="F69200"/>
                </a:solidFill>
                <a:latin typeface="Calibri" panose="020F0502020204030204" pitchFamily="34" charset="0"/>
                <a:cs typeface="Calibri" panose="020F0502020204030204" pitchFamily="34" charset="0"/>
              </a:rPr>
              <a:t>Visual Cues</a:t>
            </a:r>
          </a:p>
        </p:txBody>
      </p:sp>
      <p:pic>
        <p:nvPicPr>
          <p:cNvPr id="43013" name="Picture 2" descr="L:\sales\Marketing\Master Files\Images\Illustrations\FC illustrations\Manual Illustrations\23.jpg">
            <a:extLst>
              <a:ext uri="{FF2B5EF4-FFF2-40B4-BE49-F238E27FC236}">
                <a16:creationId xmlns:a16="http://schemas.microsoft.com/office/drawing/2014/main" id="{DD3F8C8B-0477-4AF2-AB07-691627333589}"/>
              </a:ext>
            </a:extLst>
          </p:cNvPr>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6875463" y="5357813"/>
            <a:ext cx="20986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3" descr="C:\Users\kelly.LIFELOC\Desktop\Breath flow1.jpg">
            <a:extLst>
              <a:ext uri="{FF2B5EF4-FFF2-40B4-BE49-F238E27FC236}">
                <a16:creationId xmlns:a16="http://schemas.microsoft.com/office/drawing/2014/main" id="{DC967990-60ED-4745-9FD8-D45AF127673F}"/>
              </a:ext>
            </a:extLst>
          </p:cNvPr>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6400800" y="3352800"/>
            <a:ext cx="2098675"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F3310B83-DAAA-438B-9519-38BCC43CE6C7}"/>
              </a:ext>
            </a:extLst>
          </p:cNvPr>
          <p:cNvSpPr>
            <a:spLocks noGrp="1" noChangeArrowheads="1"/>
          </p:cNvSpPr>
          <p:nvPr>
            <p:ph type="title"/>
            <p:custDataLst>
              <p:tags r:id="rId1"/>
            </p:custDataLst>
          </p:nvPr>
        </p:nvSpPr>
        <p:spPr>
          <a:xfrm>
            <a:off x="1219200" y="228600"/>
            <a:ext cx="7315200" cy="685800"/>
          </a:xfrm>
        </p:spPr>
        <p:txBody>
          <a:bodyPr/>
          <a:lstStyle/>
          <a:p>
            <a:r>
              <a:rPr lang="en-US" altLang="en-US"/>
              <a:t>Product Overview</a:t>
            </a:r>
          </a:p>
        </p:txBody>
      </p:sp>
      <p:sp>
        <p:nvSpPr>
          <p:cNvPr id="44035" name="Content Placeholder 5">
            <a:extLst>
              <a:ext uri="{FF2B5EF4-FFF2-40B4-BE49-F238E27FC236}">
                <a16:creationId xmlns:a16="http://schemas.microsoft.com/office/drawing/2014/main" id="{1048F480-A20C-45B9-ADBE-E5CEE18AFC89}"/>
              </a:ext>
            </a:extLst>
          </p:cNvPr>
          <p:cNvSpPr>
            <a:spLocks noGrp="1" noChangeArrowheads="1"/>
          </p:cNvSpPr>
          <p:nvPr>
            <p:ph idx="1"/>
            <p:custDataLst>
              <p:tags r:id="rId2"/>
            </p:custDataLst>
          </p:nvPr>
        </p:nvSpPr>
        <p:spPr>
          <a:xfrm>
            <a:off x="1219200" y="1524000"/>
            <a:ext cx="7620000" cy="4648200"/>
          </a:xfrm>
        </p:spPr>
        <p:txBody>
          <a:bodyPr/>
          <a:lstStyle/>
          <a:p>
            <a:r>
              <a:rPr lang="en-US" altLang="en-US" sz="2000" dirty="0"/>
              <a:t>Test Results</a:t>
            </a:r>
          </a:p>
          <a:p>
            <a:pPr lvl="1"/>
            <a:r>
              <a:rPr lang="en-US" altLang="en-US" sz="1800" dirty="0"/>
              <a:t>After the alcohol is graphed, the test result is displayed.</a:t>
            </a:r>
          </a:p>
          <a:p>
            <a:pPr lvl="1"/>
            <a:r>
              <a:rPr lang="en-US" altLang="en-US" sz="1800" dirty="0"/>
              <a:t>The results are displayed as a 3-digit BAC number for direct test.</a:t>
            </a:r>
          </a:p>
          <a:p>
            <a:pPr lvl="1"/>
            <a:r>
              <a:rPr lang="en-US" altLang="en-US" sz="1800" dirty="0"/>
              <a:t>The result will remain on the screen until the </a:t>
            </a:r>
            <a:r>
              <a:rPr lang="en-US" altLang="en-US" sz="1800" b="1" dirty="0"/>
              <a:t>Function </a:t>
            </a:r>
            <a:r>
              <a:rPr lang="en-US" altLang="en-US" sz="1800" dirty="0"/>
              <a:t>or </a:t>
            </a:r>
            <a:r>
              <a:rPr lang="en-US" altLang="en-US" sz="1800" b="1" dirty="0"/>
              <a:t>Power </a:t>
            </a:r>
            <a:r>
              <a:rPr lang="en-US" altLang="en-US" sz="1800" dirty="0"/>
              <a:t>button is pressed.</a:t>
            </a:r>
          </a:p>
          <a:p>
            <a:pPr lvl="1"/>
            <a:r>
              <a:rPr lang="en-US" altLang="en-US" sz="1800" dirty="0"/>
              <a:t>The FC10 holds the last test in memory</a:t>
            </a:r>
          </a:p>
          <a:p>
            <a:pPr lvl="1"/>
            <a:r>
              <a:rPr lang="en-US" altLang="en-US" sz="1800" dirty="0"/>
              <a:t>The FC10Plus holds 100 tests in memory</a:t>
            </a:r>
          </a:p>
          <a:p>
            <a:pPr marL="0" indent="0">
              <a:buNone/>
            </a:pPr>
            <a:endParaRPr lang="en-US" altLang="en-US" sz="2400" dirty="0"/>
          </a:p>
          <a:p>
            <a:r>
              <a:rPr lang="en-US" altLang="en-US" sz="2000" dirty="0"/>
              <a:t>To View Previous Result(s)</a:t>
            </a:r>
          </a:p>
          <a:p>
            <a:pPr lvl="1"/>
            <a:r>
              <a:rPr lang="en-US" altLang="en-US" sz="1800" dirty="0"/>
              <a:t>Press the </a:t>
            </a:r>
            <a:r>
              <a:rPr lang="en-US" altLang="en-US" sz="1800" b="1" dirty="0"/>
              <a:t>Function </a:t>
            </a:r>
            <a:r>
              <a:rPr lang="en-US" altLang="en-US" sz="1800" dirty="0"/>
              <a:t>button until the printer icon is displayed. </a:t>
            </a:r>
          </a:p>
          <a:p>
            <a:pPr lvl="1"/>
            <a:r>
              <a:rPr lang="en-US" altLang="en-US" sz="1800" dirty="0"/>
              <a:t>The results of the last test will be displayed along with its test number at the lower left of the display.</a:t>
            </a:r>
          </a:p>
          <a:p>
            <a:pPr lvl="1"/>
            <a:r>
              <a:rPr lang="en-US" altLang="en-US" sz="1800" dirty="0"/>
              <a:t>Press the </a:t>
            </a:r>
            <a:r>
              <a:rPr lang="en-US" altLang="en-US" sz="1800" b="1" dirty="0"/>
              <a:t>+ or - </a:t>
            </a:r>
            <a:r>
              <a:rPr lang="en-US" altLang="en-US" sz="1800" dirty="0"/>
              <a:t>button to scroll between test results.</a:t>
            </a:r>
          </a:p>
          <a:p>
            <a:pPr lvl="1"/>
            <a:r>
              <a:rPr lang="en-US" altLang="en-US" sz="1800" dirty="0"/>
              <a:t>Momentarily press the </a:t>
            </a:r>
            <a:r>
              <a:rPr lang="en-US" altLang="en-US" sz="1800" b="1" dirty="0"/>
              <a:t>Power </a:t>
            </a:r>
            <a:r>
              <a:rPr lang="en-US" altLang="en-US" sz="1800" dirty="0"/>
              <a:t>button to return to the testing mode.</a:t>
            </a:r>
          </a:p>
        </p:txBody>
      </p:sp>
      <p:sp>
        <p:nvSpPr>
          <p:cNvPr id="44036" name="Text Box 42">
            <a:extLst>
              <a:ext uri="{FF2B5EF4-FFF2-40B4-BE49-F238E27FC236}">
                <a16:creationId xmlns:a16="http://schemas.microsoft.com/office/drawing/2014/main" id="{2A0B8266-F9DA-42ED-AD2C-878F29E01A9A}"/>
              </a:ext>
            </a:extLst>
          </p:cNvPr>
          <p:cNvSpPr txBox="1">
            <a:spLocks noChangeArrowheads="1"/>
          </p:cNvSpPr>
          <p:nvPr>
            <p:custDataLst>
              <p:tags r:id="rId3"/>
            </p:custDataLst>
          </p:nvPr>
        </p:nvSpPr>
        <p:spPr bwMode="auto">
          <a:xfrm>
            <a:off x="1219200" y="838200"/>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50000"/>
              </a:spcBef>
              <a:buClrTx/>
              <a:buFontTx/>
              <a:buNone/>
            </a:pPr>
            <a:r>
              <a:rPr lang="en-US" altLang="en-US" b="0">
                <a:solidFill>
                  <a:srgbClr val="F69200"/>
                </a:solidFill>
                <a:latin typeface="Calibri" panose="020F0502020204030204" pitchFamily="34" charset="0"/>
                <a:cs typeface="Calibri" panose="020F0502020204030204" pitchFamily="34" charset="0"/>
              </a:rPr>
              <a:t>Visual Cues</a:t>
            </a:r>
          </a:p>
        </p:txBody>
      </p:sp>
      <p:pic>
        <p:nvPicPr>
          <p:cNvPr id="44037" name="Picture 2" descr="C:\Users\kelly.LIFELOC\Desktop\Result Display.jpg">
            <a:extLst>
              <a:ext uri="{FF2B5EF4-FFF2-40B4-BE49-F238E27FC236}">
                <a16:creationId xmlns:a16="http://schemas.microsoft.com/office/drawing/2014/main" id="{524245E3-68B3-452D-8E58-1622D9BD46B3}"/>
              </a:ext>
            </a:extLst>
          </p:cNvPr>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6743700" y="2892425"/>
            <a:ext cx="19431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D61F4BD-446C-440C-B487-0A0E0814D36A}"/>
              </a:ext>
            </a:extLst>
          </p:cNvPr>
          <p:cNvSpPr>
            <a:spLocks noGrp="1" noChangeArrowheads="1"/>
          </p:cNvSpPr>
          <p:nvPr>
            <p:ph type="title"/>
            <p:custDataLst>
              <p:tags r:id="rId1"/>
            </p:custDataLst>
          </p:nvPr>
        </p:nvSpPr>
        <p:spPr>
          <a:xfrm>
            <a:off x="1219200" y="228600"/>
            <a:ext cx="7315200" cy="685800"/>
          </a:xfrm>
        </p:spPr>
        <p:txBody>
          <a:bodyPr/>
          <a:lstStyle/>
          <a:p>
            <a:pPr eaLnBrk="1" hangingPunct="1"/>
            <a:r>
              <a:rPr lang="en-US" altLang="en-US"/>
              <a:t>Lifeloc Technologies, Inc.</a:t>
            </a:r>
          </a:p>
        </p:txBody>
      </p:sp>
      <p:sp>
        <p:nvSpPr>
          <p:cNvPr id="12291" name="Rectangle 3">
            <a:extLst>
              <a:ext uri="{FF2B5EF4-FFF2-40B4-BE49-F238E27FC236}">
                <a16:creationId xmlns:a16="http://schemas.microsoft.com/office/drawing/2014/main" id="{BBC073DC-DFFE-4D0D-BB49-568298B41272}"/>
              </a:ext>
            </a:extLst>
          </p:cNvPr>
          <p:cNvSpPr>
            <a:spLocks noGrp="1" noChangeArrowheads="1"/>
          </p:cNvSpPr>
          <p:nvPr>
            <p:ph type="body" idx="1"/>
            <p:custDataLst>
              <p:tags r:id="rId2"/>
            </p:custDataLst>
          </p:nvPr>
        </p:nvSpPr>
        <p:spPr>
          <a:xfrm>
            <a:off x="1143000" y="2590800"/>
            <a:ext cx="7696200" cy="4267200"/>
          </a:xfrm>
        </p:spPr>
        <p:txBody>
          <a:bodyPr/>
          <a:lstStyle/>
          <a:p>
            <a:pPr eaLnBrk="1" hangingPunct="1">
              <a:lnSpc>
                <a:spcPct val="80000"/>
              </a:lnSpc>
              <a:buFontTx/>
              <a:buNone/>
            </a:pPr>
            <a:r>
              <a:rPr lang="en-US" altLang="en-US" sz="2200"/>
              <a:t>Our vision drives us to:</a:t>
            </a:r>
          </a:p>
          <a:p>
            <a:pPr eaLnBrk="1" hangingPunct="1">
              <a:lnSpc>
                <a:spcPct val="80000"/>
              </a:lnSpc>
              <a:buFontTx/>
              <a:buNone/>
            </a:pPr>
            <a:endParaRPr lang="en-US" altLang="en-US" sz="2200"/>
          </a:p>
          <a:p>
            <a:pPr eaLnBrk="1" hangingPunct="1">
              <a:lnSpc>
                <a:spcPct val="65000"/>
              </a:lnSpc>
            </a:pPr>
            <a:r>
              <a:rPr lang="en-US" altLang="en-US" sz="1800"/>
              <a:t>Understand and anticipate the needs of our customers.</a:t>
            </a:r>
          </a:p>
          <a:p>
            <a:pPr eaLnBrk="1" hangingPunct="1">
              <a:lnSpc>
                <a:spcPct val="65000"/>
              </a:lnSpc>
            </a:pPr>
            <a:endParaRPr lang="en-US" altLang="en-US" sz="1800"/>
          </a:p>
          <a:p>
            <a:pPr eaLnBrk="1" hangingPunct="1">
              <a:lnSpc>
                <a:spcPct val="65000"/>
              </a:lnSpc>
            </a:pPr>
            <a:r>
              <a:rPr lang="en-US" altLang="en-US" sz="1800"/>
              <a:t>Sustain our industry leading customer service.</a:t>
            </a:r>
          </a:p>
          <a:p>
            <a:pPr eaLnBrk="1" hangingPunct="1">
              <a:lnSpc>
                <a:spcPct val="65000"/>
              </a:lnSpc>
            </a:pPr>
            <a:endParaRPr lang="en-US" altLang="en-US" sz="1800"/>
          </a:p>
          <a:p>
            <a:pPr eaLnBrk="1" hangingPunct="1">
              <a:lnSpc>
                <a:spcPct val="65000"/>
              </a:lnSpc>
            </a:pPr>
            <a:r>
              <a:rPr lang="en-US" altLang="en-US" sz="1800"/>
              <a:t>Protect, refine and leverage our technologies to deliver superior products. </a:t>
            </a:r>
          </a:p>
          <a:p>
            <a:pPr eaLnBrk="1" hangingPunct="1">
              <a:lnSpc>
                <a:spcPct val="65000"/>
              </a:lnSpc>
            </a:pPr>
            <a:endParaRPr lang="en-US" altLang="en-US" sz="1800"/>
          </a:p>
          <a:p>
            <a:pPr eaLnBrk="1" hangingPunct="1">
              <a:lnSpc>
                <a:spcPct val="65000"/>
              </a:lnSpc>
            </a:pPr>
            <a:r>
              <a:rPr lang="en-US" altLang="en-US" sz="1800"/>
              <a:t>Increase our knowledge and expertise to expand our future products and services. </a:t>
            </a:r>
          </a:p>
          <a:p>
            <a:pPr eaLnBrk="1" hangingPunct="1">
              <a:lnSpc>
                <a:spcPct val="65000"/>
              </a:lnSpc>
            </a:pPr>
            <a:endParaRPr lang="en-US" altLang="en-US" sz="1800"/>
          </a:p>
          <a:p>
            <a:pPr eaLnBrk="1" hangingPunct="1">
              <a:lnSpc>
                <a:spcPct val="65000"/>
              </a:lnSpc>
            </a:pPr>
            <a:r>
              <a:rPr lang="en-US" altLang="en-US" sz="1800"/>
              <a:t>Conduct business in an ethical, honest and straightforward manner.</a:t>
            </a:r>
          </a:p>
          <a:p>
            <a:pPr eaLnBrk="1" hangingPunct="1">
              <a:lnSpc>
                <a:spcPct val="65000"/>
              </a:lnSpc>
            </a:pPr>
            <a:endParaRPr lang="en-US" altLang="en-US" sz="1800"/>
          </a:p>
          <a:p>
            <a:pPr eaLnBrk="1" hangingPunct="1">
              <a:lnSpc>
                <a:spcPct val="65000"/>
              </a:lnSpc>
            </a:pPr>
            <a:r>
              <a:rPr lang="en-US" altLang="en-US" sz="1800"/>
              <a:t>Reward our investors and stakeholders through a thriving, profitable and growing business.</a:t>
            </a:r>
          </a:p>
          <a:p>
            <a:pPr eaLnBrk="1" hangingPunct="1">
              <a:lnSpc>
                <a:spcPct val="80000"/>
              </a:lnSpc>
            </a:pPr>
            <a:endParaRPr lang="en-US" altLang="en-US" sz="1800"/>
          </a:p>
        </p:txBody>
      </p:sp>
      <p:sp>
        <p:nvSpPr>
          <p:cNvPr id="12292" name="Rounded Rectangle 8">
            <a:extLst>
              <a:ext uri="{FF2B5EF4-FFF2-40B4-BE49-F238E27FC236}">
                <a16:creationId xmlns:a16="http://schemas.microsoft.com/office/drawing/2014/main" id="{DDB4D78B-C03A-46BD-80FC-CE4D942E66B0}"/>
              </a:ext>
            </a:extLst>
          </p:cNvPr>
          <p:cNvSpPr>
            <a:spLocks noChangeArrowheads="1"/>
          </p:cNvSpPr>
          <p:nvPr>
            <p:custDataLst>
              <p:tags r:id="rId3"/>
            </p:custDataLst>
          </p:nvPr>
        </p:nvSpPr>
        <p:spPr bwMode="auto">
          <a:xfrm>
            <a:off x="1066800" y="1371600"/>
            <a:ext cx="8001000" cy="990600"/>
          </a:xfrm>
          <a:prstGeom prst="roundRect">
            <a:avLst>
              <a:gd name="adj" fmla="val 16667"/>
            </a:avLst>
          </a:prstGeom>
          <a:solidFill>
            <a:srgbClr val="FF9900"/>
          </a:solidFill>
          <a:ln w="9525" algn="ctr">
            <a:solidFill>
              <a:srgbClr val="FF9900"/>
            </a:solidFill>
            <a:round/>
            <a:headEnd/>
            <a:tailEnd/>
          </a:ln>
          <a:effectLst>
            <a:outerShdw dist="23000" dir="5400000" rotWithShape="0">
              <a:srgbClr val="000000">
                <a:alpha val="34998"/>
              </a:srgbClr>
            </a:outerShdw>
          </a:effectLst>
        </p:spPr>
        <p:txBody>
          <a:bodyPr anchor="ctr"/>
          <a:lstStyle>
            <a:lvl1pPr marL="342900" indent="-342900">
              <a:spcBef>
                <a:spcPct val="20000"/>
              </a:spcBef>
              <a:buClr>
                <a:srgbClr val="000066"/>
              </a:buClr>
              <a:buChar char="•"/>
              <a:defRPr sz="2800">
                <a:solidFill>
                  <a:schemeClr val="tx1"/>
                </a:solidFill>
                <a:latin typeface="Gotham Book" pitchFamily="2" charset="0"/>
              </a:defRPr>
            </a:lvl1pPr>
            <a:lvl2pPr>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marL="0" lvl="1" algn="ctr" eaLnBrk="1" hangingPunct="1">
              <a:buClr>
                <a:srgbClr val="460A87"/>
              </a:buClr>
              <a:buFontTx/>
              <a:buNone/>
            </a:pPr>
            <a:r>
              <a:rPr lang="en-US" altLang="en-US" sz="2000" b="0">
                <a:solidFill>
                  <a:schemeClr val="bg1"/>
                </a:solidFill>
              </a:rPr>
              <a:t>Lifeloc protects people, saves lives and makes the world a safer place by delivering superior products, services and value for our customers</a:t>
            </a:r>
          </a:p>
        </p:txBody>
      </p:sp>
      <p:sp>
        <p:nvSpPr>
          <p:cNvPr id="12293" name="Text Box 5">
            <a:extLst>
              <a:ext uri="{FF2B5EF4-FFF2-40B4-BE49-F238E27FC236}">
                <a16:creationId xmlns:a16="http://schemas.microsoft.com/office/drawing/2014/main" id="{CF9F1464-07EF-4918-8A8D-4E036CE65D48}"/>
              </a:ext>
            </a:extLst>
          </p:cNvPr>
          <p:cNvSpPr txBox="1">
            <a:spLocks noChangeArrowheads="1"/>
          </p:cNvSpPr>
          <p:nvPr>
            <p:custDataLst>
              <p:tags r:id="rId4"/>
            </p:custDataLst>
          </p:nvPr>
        </p:nvSpPr>
        <p:spPr bwMode="auto">
          <a:xfrm>
            <a:off x="1219200" y="838200"/>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50000"/>
              </a:spcBef>
              <a:buClrTx/>
              <a:buFontTx/>
              <a:buNone/>
            </a:pPr>
            <a:r>
              <a:rPr lang="en-US" altLang="en-US" b="0">
                <a:solidFill>
                  <a:srgbClr val="F69200"/>
                </a:solidFill>
                <a:latin typeface="Gotham Medium" pitchFamily="2" charset="0"/>
              </a:rPr>
              <a:t>Vision</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541C192C-89A1-49FB-8E8C-D7EA7852833B}"/>
              </a:ext>
            </a:extLst>
          </p:cNvPr>
          <p:cNvSpPr>
            <a:spLocks noGrp="1" noChangeArrowheads="1"/>
          </p:cNvSpPr>
          <p:nvPr>
            <p:ph type="title"/>
            <p:custDataLst>
              <p:tags r:id="rId1"/>
            </p:custDataLst>
          </p:nvPr>
        </p:nvSpPr>
        <p:spPr>
          <a:xfrm>
            <a:off x="1219200" y="228600"/>
            <a:ext cx="7315200" cy="685800"/>
          </a:xfrm>
        </p:spPr>
        <p:txBody>
          <a:bodyPr/>
          <a:lstStyle/>
          <a:p>
            <a:r>
              <a:rPr lang="en-US" altLang="en-US"/>
              <a:t>Product Overview</a:t>
            </a:r>
          </a:p>
        </p:txBody>
      </p:sp>
      <p:sp>
        <p:nvSpPr>
          <p:cNvPr id="45059" name="Content Placeholder 2">
            <a:extLst>
              <a:ext uri="{FF2B5EF4-FFF2-40B4-BE49-F238E27FC236}">
                <a16:creationId xmlns:a16="http://schemas.microsoft.com/office/drawing/2014/main" id="{918E6996-61BF-47C5-A06E-99DE6AFCD13D}"/>
              </a:ext>
            </a:extLst>
          </p:cNvPr>
          <p:cNvSpPr>
            <a:spLocks noGrp="1" noChangeArrowheads="1"/>
          </p:cNvSpPr>
          <p:nvPr>
            <p:ph idx="1"/>
            <p:custDataLst>
              <p:tags r:id="rId2"/>
            </p:custDataLst>
          </p:nvPr>
        </p:nvSpPr>
        <p:spPr>
          <a:xfrm>
            <a:off x="1219200" y="1104900"/>
            <a:ext cx="7620000" cy="4648200"/>
          </a:xfrm>
        </p:spPr>
        <p:txBody>
          <a:bodyPr/>
          <a:lstStyle/>
          <a:p>
            <a:r>
              <a:rPr lang="en-US" altLang="en-US" sz="2400" dirty="0"/>
              <a:t>The FC Series requires 4 AA Batteries which can be standard or NiMH Rechargeable </a:t>
            </a:r>
          </a:p>
          <a:p>
            <a:r>
              <a:rPr lang="en-US" altLang="en-US" sz="2400" dirty="0"/>
              <a:t>The FC Series has 2 trigger modes</a:t>
            </a:r>
          </a:p>
          <a:p>
            <a:pPr lvl="1"/>
            <a:r>
              <a:rPr lang="en-US" altLang="en-US" sz="2400" dirty="0"/>
              <a:t>End of Breath</a:t>
            </a:r>
          </a:p>
          <a:p>
            <a:pPr lvl="1"/>
            <a:r>
              <a:rPr lang="en-US" altLang="en-US" sz="2400" dirty="0"/>
              <a:t>Precise Volume, which triggers after 1.5 liters of breath </a:t>
            </a:r>
            <a:r>
              <a:rPr lang="en-US" altLang="en-US" sz="2000" dirty="0"/>
              <a:t>(*this is the factory default and can be changed in the settings)</a:t>
            </a:r>
          </a:p>
          <a:p>
            <a:pPr>
              <a:spcBef>
                <a:spcPct val="0"/>
              </a:spcBef>
            </a:pPr>
            <a:r>
              <a:rPr lang="en-US" altLang="en-US" sz="2400" dirty="0"/>
              <a:t>Internal operating temperature is </a:t>
            </a:r>
            <a:r>
              <a:rPr lang="en-US" altLang="en-US" sz="2400" dirty="0">
                <a:cs typeface="Times New Roman" panose="02020603050405020304" pitchFamily="18" charset="0"/>
              </a:rPr>
              <a:t>0- 55°C</a:t>
            </a:r>
          </a:p>
          <a:p>
            <a:pPr>
              <a:spcBef>
                <a:spcPts val="576"/>
              </a:spcBef>
            </a:pPr>
            <a:r>
              <a:rPr lang="en-US" altLang="en-US" sz="2400" dirty="0">
                <a:cs typeface="Times New Roman" panose="02020603050405020304" pitchFamily="18" charset="0"/>
              </a:rPr>
              <a:t>The FC Series has an adjustable backlight LCD display; this is set at 5 but can be adjusted through the settings menu</a:t>
            </a:r>
          </a:p>
          <a:p>
            <a:pPr marL="457200" lvl="1" indent="0">
              <a:spcBef>
                <a:spcPct val="0"/>
              </a:spcBef>
              <a:buNone/>
            </a:pPr>
            <a:endParaRPr lang="en-US" altLang="en-US" sz="2400" dirty="0">
              <a:cs typeface="Times New Roman" panose="02020603050405020304" pitchFamily="18" charset="0"/>
            </a:endParaRPr>
          </a:p>
          <a:p>
            <a:pPr>
              <a:spcBef>
                <a:spcPct val="0"/>
              </a:spcBef>
              <a:buFontTx/>
              <a:buNone/>
            </a:pPr>
            <a:r>
              <a:rPr lang="en-US" altLang="en-US" sz="1600" dirty="0">
                <a:solidFill>
                  <a:srgbClr val="000066"/>
                </a:solidFill>
                <a:cs typeface="Times New Roman" panose="02020603050405020304" pitchFamily="18" charset="0"/>
              </a:rPr>
              <a:t>*The Settings menu can be found by repeatedly pressing the Function button</a:t>
            </a:r>
            <a:endParaRPr lang="en-US" altLang="en-US" sz="1600" dirty="0">
              <a:solidFill>
                <a:srgbClr val="000066"/>
              </a:solidFill>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541C192C-89A1-49FB-8E8C-D7EA7852833B}"/>
              </a:ext>
            </a:extLst>
          </p:cNvPr>
          <p:cNvSpPr>
            <a:spLocks noGrp="1" noChangeArrowheads="1"/>
          </p:cNvSpPr>
          <p:nvPr>
            <p:ph type="title"/>
            <p:custDataLst>
              <p:tags r:id="rId1"/>
            </p:custDataLst>
          </p:nvPr>
        </p:nvSpPr>
        <p:spPr>
          <a:xfrm>
            <a:off x="1219200" y="228600"/>
            <a:ext cx="7315200" cy="685800"/>
          </a:xfrm>
        </p:spPr>
        <p:txBody>
          <a:bodyPr/>
          <a:lstStyle/>
          <a:p>
            <a:r>
              <a:rPr lang="en-US" altLang="en-US"/>
              <a:t>Product Overview</a:t>
            </a:r>
          </a:p>
        </p:txBody>
      </p:sp>
      <p:sp>
        <p:nvSpPr>
          <p:cNvPr id="45059" name="Content Placeholder 2">
            <a:extLst>
              <a:ext uri="{FF2B5EF4-FFF2-40B4-BE49-F238E27FC236}">
                <a16:creationId xmlns:a16="http://schemas.microsoft.com/office/drawing/2014/main" id="{918E6996-61BF-47C5-A06E-99DE6AFCD13D}"/>
              </a:ext>
            </a:extLst>
          </p:cNvPr>
          <p:cNvSpPr>
            <a:spLocks noGrp="1" noChangeArrowheads="1"/>
          </p:cNvSpPr>
          <p:nvPr>
            <p:ph idx="1"/>
            <p:custDataLst>
              <p:tags r:id="rId2"/>
            </p:custDataLst>
          </p:nvPr>
        </p:nvSpPr>
        <p:spPr>
          <a:xfrm>
            <a:off x="1219200" y="1104900"/>
            <a:ext cx="7620000" cy="4648200"/>
          </a:xfrm>
        </p:spPr>
        <p:txBody>
          <a:bodyPr/>
          <a:lstStyle/>
          <a:p>
            <a:pPr>
              <a:spcBef>
                <a:spcPts val="576"/>
              </a:spcBef>
            </a:pPr>
            <a:r>
              <a:rPr lang="en-US" altLang="en-US" sz="2400" dirty="0"/>
              <a:t>The FC20 holds 4000 tests in memory </a:t>
            </a:r>
          </a:p>
          <a:p>
            <a:pPr>
              <a:spcBef>
                <a:spcPts val="576"/>
              </a:spcBef>
            </a:pPr>
            <a:r>
              <a:rPr lang="en-US" altLang="en-US" sz="2400" dirty="0"/>
              <a:t>The FC20 has multiple data entry fields</a:t>
            </a:r>
          </a:p>
          <a:p>
            <a:pPr>
              <a:spcBef>
                <a:spcPts val="576"/>
              </a:spcBef>
            </a:pPr>
            <a:r>
              <a:rPr lang="en-US" altLang="en-US" sz="2400" dirty="0"/>
              <a:t>The FC20 has printing capability and is compatible with </a:t>
            </a:r>
            <a:r>
              <a:rPr lang="en-US" altLang="en-US" sz="2400" dirty="0" err="1"/>
              <a:t>AlcoMark</a:t>
            </a:r>
            <a:r>
              <a:rPr lang="en-US" altLang="en-US" sz="2400" dirty="0"/>
              <a:t> Software</a:t>
            </a:r>
          </a:p>
          <a:p>
            <a:pPr>
              <a:spcBef>
                <a:spcPts val="576"/>
              </a:spcBef>
            </a:pPr>
            <a:r>
              <a:rPr lang="en-US" altLang="en-US" sz="2400" dirty="0">
                <a:cs typeface="Times New Roman" panose="02020603050405020304" pitchFamily="18" charset="0"/>
              </a:rPr>
              <a:t>The FC20 has </a:t>
            </a:r>
            <a:r>
              <a:rPr lang="en-US" altLang="en-US" sz="2400">
                <a:cs typeface="Times New Roman" panose="02020603050405020304" pitchFamily="18" charset="0"/>
              </a:rPr>
              <a:t>a time </a:t>
            </a:r>
            <a:r>
              <a:rPr lang="en-US" altLang="en-US" sz="2400" dirty="0">
                <a:cs typeface="Times New Roman" panose="02020603050405020304" pitchFamily="18" charset="0"/>
              </a:rPr>
              <a:t>and date stamp</a:t>
            </a:r>
          </a:p>
          <a:p>
            <a:pPr lvl="1">
              <a:spcBef>
                <a:spcPct val="0"/>
              </a:spcBef>
            </a:pPr>
            <a:r>
              <a:rPr lang="en-US" altLang="en-US" sz="2200" dirty="0">
                <a:cs typeface="Times New Roman" panose="02020603050405020304" pitchFamily="18" charset="0"/>
              </a:rPr>
              <a:t>It will compensate for leap years but not daylight savings or time zones</a:t>
            </a:r>
          </a:p>
        </p:txBody>
      </p:sp>
    </p:spTree>
    <p:extLst>
      <p:ext uri="{BB962C8B-B14F-4D97-AF65-F5344CB8AC3E}">
        <p14:creationId xmlns:p14="http://schemas.microsoft.com/office/powerpoint/2010/main" val="296944099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1">
            <a:extLst>
              <a:ext uri="{FF2B5EF4-FFF2-40B4-BE49-F238E27FC236}">
                <a16:creationId xmlns:a16="http://schemas.microsoft.com/office/drawing/2014/main" id="{1EF240FD-3EA8-4506-8B51-91BFB127A9F4}"/>
              </a:ext>
            </a:extLst>
          </p:cNvPr>
          <p:cNvSpPr>
            <a:spLocks noGrp="1"/>
          </p:cNvSpPr>
          <p:nvPr>
            <p:ph type="sldNum" sz="quarter" idx="10"/>
            <p:custDataLst>
              <p:tags r:id="rId1"/>
            </p:custDataLst>
          </p:nvPr>
        </p:nvSpPr>
        <p:spPr>
          <a:xfrm>
            <a:off x="6553200" y="6245225"/>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a:spcBef>
                <a:spcPct val="0"/>
              </a:spcBef>
              <a:buClrTx/>
              <a:buFontTx/>
              <a:buNone/>
            </a:pPr>
            <a:fld id="{E260B62D-405E-4541-B7F7-460266330DCD}" type="slidenum">
              <a:rPr lang="en-US" altLang="en-US" sz="1400" smtClean="0"/>
              <a:pPr>
                <a:spcBef>
                  <a:spcPct val="0"/>
                </a:spcBef>
                <a:buClrTx/>
                <a:buFontTx/>
                <a:buNone/>
              </a:pPr>
              <a:t>22</a:t>
            </a:fld>
            <a:endParaRPr lang="en-US" altLang="en-US" sz="1400"/>
          </a:p>
        </p:txBody>
      </p:sp>
      <p:pic>
        <p:nvPicPr>
          <p:cNvPr id="46083" name="Picture 3" descr="6.0-Direct-test.jpg">
            <a:extLst>
              <a:ext uri="{FF2B5EF4-FFF2-40B4-BE49-F238E27FC236}">
                <a16:creationId xmlns:a16="http://schemas.microsoft.com/office/drawing/2014/main" id="{984640A2-CD3C-4584-A275-3E9031965813}"/>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6248400" y="1533525"/>
            <a:ext cx="2741613"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2">
            <a:extLst>
              <a:ext uri="{FF2B5EF4-FFF2-40B4-BE49-F238E27FC236}">
                <a16:creationId xmlns:a16="http://schemas.microsoft.com/office/drawing/2014/main" id="{6D674A43-DB43-4262-A8B3-8FD9481974C6}"/>
              </a:ext>
            </a:extLst>
          </p:cNvPr>
          <p:cNvSpPr>
            <a:spLocks noGrp="1" noChangeArrowheads="1"/>
          </p:cNvSpPr>
          <p:nvPr>
            <p:ph type="title" idx="4294967295"/>
            <p:custDataLst>
              <p:tags r:id="rId3"/>
            </p:custDataLst>
          </p:nvPr>
        </p:nvSpPr>
        <p:spPr>
          <a:xfrm>
            <a:off x="1219200" y="228600"/>
            <a:ext cx="7315200" cy="685800"/>
          </a:xfrm>
        </p:spPr>
        <p:txBody>
          <a:bodyPr/>
          <a:lstStyle/>
          <a:p>
            <a:r>
              <a:rPr lang="en-US" altLang="en-US"/>
              <a:t>Alcohol Testing </a:t>
            </a:r>
          </a:p>
        </p:txBody>
      </p:sp>
      <p:sp>
        <p:nvSpPr>
          <p:cNvPr id="46085" name="Rectangle 3">
            <a:extLst>
              <a:ext uri="{FF2B5EF4-FFF2-40B4-BE49-F238E27FC236}">
                <a16:creationId xmlns:a16="http://schemas.microsoft.com/office/drawing/2014/main" id="{167708DA-BAA7-45A9-801D-E0931BD4BE95}"/>
              </a:ext>
            </a:extLst>
          </p:cNvPr>
          <p:cNvSpPr>
            <a:spLocks noGrp="1" noChangeArrowheads="1"/>
          </p:cNvSpPr>
          <p:nvPr>
            <p:ph idx="4294967295"/>
            <p:custDataLst>
              <p:tags r:id="rId4"/>
            </p:custDataLst>
          </p:nvPr>
        </p:nvSpPr>
        <p:spPr>
          <a:xfrm>
            <a:off x="1066800" y="1325563"/>
            <a:ext cx="5486400" cy="4008437"/>
          </a:xfrm>
        </p:spPr>
        <p:txBody>
          <a:bodyPr/>
          <a:lstStyle/>
          <a:p>
            <a:pPr marL="0" indent="0">
              <a:lnSpc>
                <a:spcPct val="150000"/>
              </a:lnSpc>
              <a:spcAft>
                <a:spcPts val="600"/>
              </a:spcAft>
              <a:buFontTx/>
              <a:buNone/>
            </a:pPr>
            <a:r>
              <a:rPr lang="en-US" altLang="en-US" sz="1800" dirty="0">
                <a:solidFill>
                  <a:srgbClr val="21201F"/>
                </a:solidFill>
                <a:latin typeface="FEFC4229E65"/>
              </a:rPr>
              <a:t>1.</a:t>
            </a:r>
            <a:r>
              <a:rPr lang="en-US" altLang="en-US" sz="1800" dirty="0">
                <a:solidFill>
                  <a:srgbClr val="21201F"/>
                </a:solidFill>
                <a:latin typeface="FEF4B77C607"/>
              </a:rPr>
              <a:t> </a:t>
            </a:r>
            <a:r>
              <a:rPr lang="en-US" altLang="en-US" sz="1800" dirty="0">
                <a:solidFill>
                  <a:srgbClr val="21201F"/>
                </a:solidFill>
                <a:latin typeface="FEFC4229E65"/>
              </a:rPr>
              <a:t>Press the </a:t>
            </a:r>
            <a:r>
              <a:rPr lang="en-US" altLang="en-US" sz="1800" dirty="0">
                <a:solidFill>
                  <a:srgbClr val="21201F"/>
                </a:solidFill>
                <a:latin typeface="FEFE57B11FF"/>
              </a:rPr>
              <a:t>Power </a:t>
            </a:r>
            <a:r>
              <a:rPr lang="en-US" altLang="en-US" sz="1800" dirty="0">
                <a:solidFill>
                  <a:srgbClr val="21201F"/>
                </a:solidFill>
                <a:latin typeface="FEFC4229E65"/>
              </a:rPr>
              <a:t>button to start the unit.</a:t>
            </a:r>
            <a:br>
              <a:rPr lang="en-US" altLang="en-US" sz="1800" dirty="0">
                <a:solidFill>
                  <a:srgbClr val="21201F"/>
                </a:solidFill>
                <a:latin typeface="FEF4B77C607"/>
              </a:rPr>
            </a:br>
            <a:r>
              <a:rPr lang="en-US" altLang="en-US" sz="1800" dirty="0">
                <a:solidFill>
                  <a:srgbClr val="21201F"/>
                </a:solidFill>
                <a:latin typeface="FEFC4229E65"/>
              </a:rPr>
              <a:t>2.</a:t>
            </a:r>
            <a:r>
              <a:rPr lang="en-US" altLang="en-US" sz="1800" dirty="0">
                <a:solidFill>
                  <a:srgbClr val="21201F"/>
                </a:solidFill>
                <a:latin typeface="FEF4B77C607"/>
              </a:rPr>
              <a:t> </a:t>
            </a:r>
            <a:r>
              <a:rPr lang="en-US" altLang="en-US" sz="1800" dirty="0">
                <a:solidFill>
                  <a:srgbClr val="21201F"/>
                </a:solidFill>
                <a:latin typeface="FEFC4229E65"/>
              </a:rPr>
              <a:t>Unit will run a self diagnostic check.</a:t>
            </a:r>
            <a:br>
              <a:rPr lang="en-US" altLang="en-US" sz="1800" dirty="0">
                <a:solidFill>
                  <a:srgbClr val="21201F"/>
                </a:solidFill>
                <a:latin typeface="FEF4B77C607"/>
              </a:rPr>
            </a:br>
            <a:r>
              <a:rPr lang="en-US" altLang="en-US" sz="1800" dirty="0">
                <a:solidFill>
                  <a:srgbClr val="21201F"/>
                </a:solidFill>
                <a:latin typeface="FEFC4229E65"/>
              </a:rPr>
              <a:t>3.</a:t>
            </a:r>
            <a:r>
              <a:rPr lang="en-US" altLang="en-US" sz="1800" dirty="0">
                <a:solidFill>
                  <a:srgbClr val="21201F"/>
                </a:solidFill>
                <a:latin typeface="FEF4B77C607"/>
              </a:rPr>
              <a:t> </a:t>
            </a:r>
            <a:r>
              <a:rPr lang="en-US" altLang="en-US" sz="1800" dirty="0">
                <a:solidFill>
                  <a:srgbClr val="21201F"/>
                </a:solidFill>
                <a:latin typeface="FEFC4229E65"/>
              </a:rPr>
              <a:t>Verify the display reads “AUTOTEST”.</a:t>
            </a:r>
            <a:br>
              <a:rPr lang="en-US" altLang="en-US" sz="1800" dirty="0">
                <a:solidFill>
                  <a:srgbClr val="21201F"/>
                </a:solidFill>
                <a:latin typeface="FEF4B77C607"/>
              </a:rPr>
            </a:br>
            <a:r>
              <a:rPr lang="en-US" altLang="en-US" sz="1800" dirty="0">
                <a:solidFill>
                  <a:srgbClr val="21201F"/>
                </a:solidFill>
                <a:latin typeface="FEFC4229E65"/>
              </a:rPr>
              <a:t>4.</a:t>
            </a:r>
            <a:r>
              <a:rPr lang="en-US" altLang="en-US" sz="1800" dirty="0">
                <a:solidFill>
                  <a:srgbClr val="21201F"/>
                </a:solidFill>
                <a:latin typeface="FEF4B77C607"/>
              </a:rPr>
              <a:t> </a:t>
            </a:r>
            <a:r>
              <a:rPr lang="en-US" altLang="en-US" sz="1800" dirty="0">
                <a:solidFill>
                  <a:srgbClr val="21201F"/>
                </a:solidFill>
                <a:latin typeface="FEFC4229E65"/>
              </a:rPr>
              <a:t>Attach a new mouthpiece to the back of the unit.</a:t>
            </a:r>
            <a:br>
              <a:rPr lang="en-US" altLang="en-US" sz="1800" dirty="0">
                <a:solidFill>
                  <a:srgbClr val="21201F"/>
                </a:solidFill>
                <a:latin typeface="FEF4B77C607"/>
              </a:rPr>
            </a:br>
            <a:r>
              <a:rPr lang="en-US" altLang="en-US" sz="1800" dirty="0">
                <a:solidFill>
                  <a:srgbClr val="21201F"/>
                </a:solidFill>
                <a:latin typeface="FEFC4229E65"/>
              </a:rPr>
              <a:t>5.</a:t>
            </a:r>
            <a:r>
              <a:rPr lang="en-US" altLang="en-US" sz="1800" dirty="0">
                <a:solidFill>
                  <a:srgbClr val="21201F"/>
                </a:solidFill>
                <a:latin typeface="FEF4B77C607"/>
              </a:rPr>
              <a:t> </a:t>
            </a:r>
            <a:r>
              <a:rPr lang="en-US" altLang="en-US" sz="1800" dirty="0">
                <a:solidFill>
                  <a:srgbClr val="21201F"/>
                </a:solidFill>
                <a:latin typeface="FEFC4229E65"/>
              </a:rPr>
              <a:t>Have the subject blow steadily into the mouthpiece  for</a:t>
            </a:r>
            <a:r>
              <a:rPr lang="en-US" altLang="en-US" sz="1800" dirty="0">
                <a:solidFill>
                  <a:srgbClr val="21201F"/>
                </a:solidFill>
                <a:latin typeface="FEF4B77C607"/>
              </a:rPr>
              <a:t> </a:t>
            </a:r>
            <a:r>
              <a:rPr lang="en-US" altLang="en-US" sz="1800" dirty="0">
                <a:solidFill>
                  <a:srgbClr val="21201F"/>
                </a:solidFill>
                <a:latin typeface="FEFC4229E65"/>
              </a:rPr>
              <a:t>about 4 seconds (listen for the beeping audio prompts to</a:t>
            </a:r>
            <a:r>
              <a:rPr lang="en-US" altLang="en-US" sz="1800" dirty="0">
                <a:solidFill>
                  <a:srgbClr val="21201F"/>
                </a:solidFill>
                <a:latin typeface="FEF4B77C607"/>
              </a:rPr>
              <a:t> </a:t>
            </a:r>
            <a:r>
              <a:rPr lang="en-US" altLang="en-US" sz="1800" dirty="0">
                <a:solidFill>
                  <a:srgbClr val="21201F"/>
                </a:solidFill>
                <a:latin typeface="FEFC4229E65"/>
              </a:rPr>
              <a:t>guide you). </a:t>
            </a:r>
            <a:r>
              <a:rPr lang="en-US" altLang="en-US" sz="1800" b="1" dirty="0">
                <a:solidFill>
                  <a:srgbClr val="21201F"/>
                </a:solidFill>
                <a:latin typeface="FEFC4229E65"/>
              </a:rPr>
              <a:t>Do not have the subject blow as hard as they can.</a:t>
            </a:r>
            <a:br>
              <a:rPr lang="en-US" altLang="en-US" sz="1800" b="1" dirty="0">
                <a:solidFill>
                  <a:srgbClr val="21201F"/>
                </a:solidFill>
                <a:latin typeface="FEF4B77C607"/>
              </a:rPr>
            </a:br>
            <a:r>
              <a:rPr lang="en-US" altLang="en-US" sz="1800" dirty="0">
                <a:solidFill>
                  <a:srgbClr val="21201F"/>
                </a:solidFill>
                <a:latin typeface="FEFC4229E65"/>
              </a:rPr>
              <a:t>6.</a:t>
            </a:r>
            <a:r>
              <a:rPr lang="en-US" altLang="en-US" sz="1800" dirty="0">
                <a:solidFill>
                  <a:srgbClr val="21201F"/>
                </a:solidFill>
                <a:latin typeface="FEF4B77C607"/>
              </a:rPr>
              <a:t> </a:t>
            </a:r>
            <a:r>
              <a:rPr lang="en-US" altLang="en-US" sz="1800" dirty="0">
                <a:solidFill>
                  <a:srgbClr val="21201F"/>
                </a:solidFill>
                <a:latin typeface="FEFC4229E65"/>
              </a:rPr>
              <a:t>Read the result.</a:t>
            </a:r>
            <a:endParaRPr lang="en-US" altLang="en-US" sz="1800" dirty="0">
              <a:solidFill>
                <a:srgbClr val="21201F"/>
              </a:solidFill>
              <a:latin typeface="FEF4B77C607"/>
            </a:endParaRPr>
          </a:p>
          <a:p>
            <a:pPr marL="0" indent="0">
              <a:spcAft>
                <a:spcPts val="600"/>
              </a:spcAft>
              <a:buFontTx/>
              <a:buNone/>
            </a:pPr>
            <a:r>
              <a:rPr lang="en-US" altLang="en-US" sz="1800" dirty="0">
                <a:solidFill>
                  <a:srgbClr val="000066"/>
                </a:solidFill>
                <a:latin typeface="FEF1AA91234"/>
              </a:rPr>
              <a:t>For subjects with limited lung capacity, you can manually override a test</a:t>
            </a:r>
            <a:r>
              <a:rPr lang="en-US" altLang="en-US" sz="1800" dirty="0">
                <a:solidFill>
                  <a:srgbClr val="000066"/>
                </a:solidFill>
                <a:latin typeface="FEFAA52B299"/>
              </a:rPr>
              <a:t> </a:t>
            </a:r>
            <a:r>
              <a:rPr lang="en-US" altLang="en-US" sz="1800" dirty="0">
                <a:solidFill>
                  <a:srgbClr val="000066"/>
                </a:solidFill>
                <a:latin typeface="FEF1AA91234"/>
              </a:rPr>
              <a:t>by pressing the </a:t>
            </a:r>
            <a:r>
              <a:rPr lang="en-US" altLang="en-US" sz="1800" dirty="0">
                <a:solidFill>
                  <a:srgbClr val="000066"/>
                </a:solidFill>
                <a:latin typeface="FEFBAE34B6A"/>
              </a:rPr>
              <a:t>Execute </a:t>
            </a:r>
            <a:r>
              <a:rPr lang="en-US" altLang="en-US" sz="1800" dirty="0">
                <a:solidFill>
                  <a:srgbClr val="000066"/>
                </a:solidFill>
                <a:latin typeface="FEF1AA91234"/>
              </a:rPr>
              <a:t>button to take a sample.</a:t>
            </a:r>
            <a:r>
              <a:rPr lang="en-US" altLang="en-US" sz="1400" dirty="0">
                <a:solidFill>
                  <a:srgbClr val="000066"/>
                </a:solidFill>
              </a:rPr>
              <a:t> </a:t>
            </a:r>
            <a:r>
              <a:rPr lang="en-US" altLang="en-US" sz="1800" dirty="0">
                <a:solidFill>
                  <a:srgbClr val="000066"/>
                </a:solidFill>
              </a:rPr>
              <a:t>This is discussed in the next slide.</a:t>
            </a:r>
          </a:p>
          <a:p>
            <a:pPr marL="0" indent="0">
              <a:spcAft>
                <a:spcPts val="600"/>
              </a:spcAft>
              <a:buFontTx/>
              <a:buNone/>
            </a:pPr>
            <a:r>
              <a:rPr lang="en-US" altLang="en-US" sz="1800" b="1" dirty="0">
                <a:solidFill>
                  <a:srgbClr val="FF9933"/>
                </a:solidFill>
              </a:rPr>
              <a:t>Always position the subject so they are blowing away from you </a:t>
            </a:r>
            <a:br>
              <a:rPr lang="en-US" altLang="en-US" sz="1400" dirty="0"/>
            </a:br>
            <a:endParaRPr lang="en-US" altLang="en-US" sz="2000" dirty="0"/>
          </a:p>
        </p:txBody>
      </p:sp>
      <p:sp>
        <p:nvSpPr>
          <p:cNvPr id="46086" name="Text Box 4">
            <a:extLst>
              <a:ext uri="{FF2B5EF4-FFF2-40B4-BE49-F238E27FC236}">
                <a16:creationId xmlns:a16="http://schemas.microsoft.com/office/drawing/2014/main" id="{08A9B564-361E-48BE-BE8D-C4359A769250}"/>
              </a:ext>
            </a:extLst>
          </p:cNvPr>
          <p:cNvSpPr txBox="1">
            <a:spLocks noChangeArrowheads="1"/>
          </p:cNvSpPr>
          <p:nvPr>
            <p:custDataLst>
              <p:tags r:id="rId5"/>
            </p:custDataLst>
          </p:nvPr>
        </p:nvSpPr>
        <p:spPr bwMode="auto">
          <a:xfrm>
            <a:off x="1206500" y="838200"/>
            <a:ext cx="7010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50000"/>
              </a:spcBef>
              <a:buClrTx/>
              <a:buFontTx/>
              <a:buNone/>
            </a:pPr>
            <a:r>
              <a:rPr lang="en-US" altLang="en-US" b="0">
                <a:solidFill>
                  <a:srgbClr val="21201F"/>
                </a:solidFill>
                <a:latin typeface="FEFE57B11FF"/>
              </a:rPr>
              <a:t>Direct Testing: AutoTestMode</a:t>
            </a:r>
            <a:endParaRPr lang="en-US" altLang="en-US" b="0">
              <a:solidFill>
                <a:srgbClr val="F69200"/>
              </a:solidFill>
              <a:latin typeface="Gotham Medium" pitchFamily="2"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1">
            <a:extLst>
              <a:ext uri="{FF2B5EF4-FFF2-40B4-BE49-F238E27FC236}">
                <a16:creationId xmlns:a16="http://schemas.microsoft.com/office/drawing/2014/main" id="{05482139-9738-42D6-8F41-0F809C115A40}"/>
              </a:ext>
            </a:extLst>
          </p:cNvPr>
          <p:cNvSpPr>
            <a:spLocks noGrp="1"/>
          </p:cNvSpPr>
          <p:nvPr>
            <p:ph type="sldNum" sz="quarter" idx="10"/>
            <p:custDataLst>
              <p:tags r:id="rId1"/>
            </p:custDataLst>
          </p:nvPr>
        </p:nvSpPr>
        <p:spPr>
          <a:xfrm>
            <a:off x="6553200" y="6245225"/>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a:spcBef>
                <a:spcPct val="0"/>
              </a:spcBef>
              <a:buClrTx/>
              <a:buFontTx/>
              <a:buNone/>
            </a:pPr>
            <a:fld id="{6C06C3FA-72D2-45B3-B4EB-3819CE0BB2BC}" type="slidenum">
              <a:rPr lang="en-US" altLang="en-US" sz="1400" smtClean="0"/>
              <a:pPr>
                <a:spcBef>
                  <a:spcPct val="0"/>
                </a:spcBef>
                <a:buClrTx/>
                <a:buFontTx/>
                <a:buNone/>
              </a:pPr>
              <a:t>23</a:t>
            </a:fld>
            <a:endParaRPr lang="en-US" altLang="en-US" sz="1400"/>
          </a:p>
        </p:txBody>
      </p:sp>
      <p:pic>
        <p:nvPicPr>
          <p:cNvPr id="48131" name="Picture 3" descr="6.0-Direct-test.jpg">
            <a:extLst>
              <a:ext uri="{FF2B5EF4-FFF2-40B4-BE49-F238E27FC236}">
                <a16:creationId xmlns:a16="http://schemas.microsoft.com/office/drawing/2014/main" id="{766CB935-9084-423B-8AD5-1C506BB4175B}"/>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6172200" y="2209800"/>
            <a:ext cx="2741613"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2">
            <a:extLst>
              <a:ext uri="{FF2B5EF4-FFF2-40B4-BE49-F238E27FC236}">
                <a16:creationId xmlns:a16="http://schemas.microsoft.com/office/drawing/2014/main" id="{BA6ADD4E-D884-4933-805A-1BBBF19253EB}"/>
              </a:ext>
            </a:extLst>
          </p:cNvPr>
          <p:cNvSpPr>
            <a:spLocks noGrp="1" noChangeArrowheads="1"/>
          </p:cNvSpPr>
          <p:nvPr>
            <p:ph type="title" idx="4294967295"/>
            <p:custDataLst>
              <p:tags r:id="rId3"/>
            </p:custDataLst>
          </p:nvPr>
        </p:nvSpPr>
        <p:spPr>
          <a:xfrm>
            <a:off x="1219200" y="228600"/>
            <a:ext cx="7315200" cy="685800"/>
          </a:xfrm>
        </p:spPr>
        <p:txBody>
          <a:bodyPr/>
          <a:lstStyle/>
          <a:p>
            <a:r>
              <a:rPr lang="en-US" altLang="en-US"/>
              <a:t>Alcohol Testing </a:t>
            </a:r>
          </a:p>
        </p:txBody>
      </p:sp>
      <p:sp>
        <p:nvSpPr>
          <p:cNvPr id="48133" name="Rectangle 3">
            <a:extLst>
              <a:ext uri="{FF2B5EF4-FFF2-40B4-BE49-F238E27FC236}">
                <a16:creationId xmlns:a16="http://schemas.microsoft.com/office/drawing/2014/main" id="{92455D8E-4FA3-405A-9A69-B446FE6809FB}"/>
              </a:ext>
            </a:extLst>
          </p:cNvPr>
          <p:cNvSpPr>
            <a:spLocks noGrp="1" noChangeArrowheads="1"/>
          </p:cNvSpPr>
          <p:nvPr>
            <p:ph idx="4294967295"/>
            <p:custDataLst>
              <p:tags r:id="rId4"/>
            </p:custDataLst>
          </p:nvPr>
        </p:nvSpPr>
        <p:spPr>
          <a:xfrm>
            <a:off x="1066800" y="1325563"/>
            <a:ext cx="5486400" cy="4525962"/>
          </a:xfrm>
        </p:spPr>
        <p:txBody>
          <a:bodyPr/>
          <a:lstStyle/>
          <a:p>
            <a:pPr marL="0" indent="0">
              <a:lnSpc>
                <a:spcPct val="150000"/>
              </a:lnSpc>
              <a:spcAft>
                <a:spcPts val="600"/>
              </a:spcAft>
              <a:buFontTx/>
              <a:buNone/>
            </a:pPr>
            <a:r>
              <a:rPr lang="en-US" altLang="en-US" sz="1800">
                <a:solidFill>
                  <a:srgbClr val="21201F"/>
                </a:solidFill>
                <a:latin typeface="FEFC4229E65"/>
              </a:rPr>
              <a:t>1.</a:t>
            </a:r>
            <a:r>
              <a:rPr lang="en-US" altLang="en-US" sz="1800">
                <a:solidFill>
                  <a:srgbClr val="21201F"/>
                </a:solidFill>
                <a:latin typeface="FEF4B77C607"/>
              </a:rPr>
              <a:t> </a:t>
            </a:r>
            <a:r>
              <a:rPr lang="en-US" altLang="en-US" sz="1800">
                <a:solidFill>
                  <a:srgbClr val="21201F"/>
                </a:solidFill>
                <a:latin typeface="FEFC4229E65"/>
              </a:rPr>
              <a:t>Press the </a:t>
            </a:r>
            <a:r>
              <a:rPr lang="en-US" altLang="en-US" sz="1800">
                <a:solidFill>
                  <a:srgbClr val="21201F"/>
                </a:solidFill>
                <a:latin typeface="FEFE57B11FF"/>
              </a:rPr>
              <a:t>Power </a:t>
            </a:r>
            <a:r>
              <a:rPr lang="en-US" altLang="en-US" sz="1800">
                <a:solidFill>
                  <a:srgbClr val="21201F"/>
                </a:solidFill>
                <a:latin typeface="FEFC4229E65"/>
              </a:rPr>
              <a:t>button to start the unit.</a:t>
            </a:r>
            <a:br>
              <a:rPr lang="en-US" altLang="en-US" sz="1800">
                <a:solidFill>
                  <a:srgbClr val="21201F"/>
                </a:solidFill>
                <a:latin typeface="FEF4B77C607"/>
              </a:rPr>
            </a:br>
            <a:r>
              <a:rPr lang="en-US" altLang="en-US" sz="1800">
                <a:solidFill>
                  <a:srgbClr val="21201F"/>
                </a:solidFill>
                <a:latin typeface="FEFC4229E65"/>
              </a:rPr>
              <a:t>2.</a:t>
            </a:r>
            <a:r>
              <a:rPr lang="en-US" altLang="en-US" sz="1800">
                <a:solidFill>
                  <a:srgbClr val="21201F"/>
                </a:solidFill>
                <a:latin typeface="FEF4B77C607"/>
              </a:rPr>
              <a:t> </a:t>
            </a:r>
            <a:r>
              <a:rPr lang="en-US" altLang="en-US" sz="1800">
                <a:solidFill>
                  <a:srgbClr val="21201F"/>
                </a:solidFill>
                <a:latin typeface="FEFC4229E65"/>
              </a:rPr>
              <a:t>Unit will run a self diagnostic check.</a:t>
            </a:r>
            <a:br>
              <a:rPr lang="en-US" altLang="en-US" sz="1800">
                <a:solidFill>
                  <a:srgbClr val="21201F"/>
                </a:solidFill>
                <a:latin typeface="FEF4B77C607"/>
              </a:rPr>
            </a:br>
            <a:r>
              <a:rPr lang="en-US" altLang="en-US" sz="1800">
                <a:solidFill>
                  <a:srgbClr val="21201F"/>
                </a:solidFill>
                <a:latin typeface="FEFC4229E65"/>
              </a:rPr>
              <a:t>3.</a:t>
            </a:r>
            <a:r>
              <a:rPr lang="en-US" altLang="en-US" sz="1800">
                <a:solidFill>
                  <a:srgbClr val="21201F"/>
                </a:solidFill>
                <a:latin typeface="FEF4B77C607"/>
              </a:rPr>
              <a:t> </a:t>
            </a:r>
            <a:r>
              <a:rPr lang="en-US" altLang="en-US" sz="1800">
                <a:solidFill>
                  <a:srgbClr val="21201F"/>
                </a:solidFill>
                <a:latin typeface="FEFC4229E65"/>
              </a:rPr>
              <a:t>Verify the display reads “AUTOTEST”.</a:t>
            </a:r>
            <a:br>
              <a:rPr lang="en-US" altLang="en-US" sz="1800">
                <a:solidFill>
                  <a:srgbClr val="21201F"/>
                </a:solidFill>
                <a:latin typeface="FEF4B77C607"/>
              </a:rPr>
            </a:br>
            <a:r>
              <a:rPr lang="en-US" altLang="en-US" sz="1800">
                <a:solidFill>
                  <a:srgbClr val="21201F"/>
                </a:solidFill>
                <a:latin typeface="FEFC4229E65"/>
              </a:rPr>
              <a:t>4.</a:t>
            </a:r>
            <a:r>
              <a:rPr lang="en-US" altLang="en-US" sz="1800">
                <a:solidFill>
                  <a:srgbClr val="21201F"/>
                </a:solidFill>
                <a:latin typeface="FEF4B77C607"/>
              </a:rPr>
              <a:t> </a:t>
            </a:r>
            <a:r>
              <a:rPr lang="en-US" altLang="en-US" sz="1800">
                <a:solidFill>
                  <a:srgbClr val="21201F"/>
                </a:solidFill>
                <a:latin typeface="FEFC4229E65"/>
              </a:rPr>
              <a:t>Attach a new mouthpiece to the back of the unit.</a:t>
            </a:r>
            <a:br>
              <a:rPr lang="en-US" altLang="en-US" sz="1800">
                <a:solidFill>
                  <a:srgbClr val="21201F"/>
                </a:solidFill>
                <a:latin typeface="FEF4B77C607"/>
              </a:rPr>
            </a:br>
            <a:r>
              <a:rPr lang="en-US" altLang="en-US" sz="1800">
                <a:solidFill>
                  <a:srgbClr val="21201F"/>
                </a:solidFill>
                <a:latin typeface="FEFC4229E65"/>
              </a:rPr>
              <a:t>5.</a:t>
            </a:r>
            <a:r>
              <a:rPr lang="en-US" altLang="en-US" sz="1800">
                <a:solidFill>
                  <a:srgbClr val="21201F"/>
                </a:solidFill>
                <a:latin typeface="FEF4B77C607"/>
              </a:rPr>
              <a:t> </a:t>
            </a:r>
            <a:r>
              <a:rPr lang="en-US" altLang="en-US" sz="1800">
                <a:solidFill>
                  <a:srgbClr val="21201F"/>
                </a:solidFill>
                <a:latin typeface="FEFC4229E65"/>
              </a:rPr>
              <a:t>Have the subject blow steadily into the mouthpiece and while the subject is still blowing, press and release the</a:t>
            </a:r>
            <a:r>
              <a:rPr lang="en-US" altLang="en-US" sz="1800" b="1">
                <a:solidFill>
                  <a:srgbClr val="21201F"/>
                </a:solidFill>
                <a:latin typeface="FEFC4229E65"/>
              </a:rPr>
              <a:t> </a:t>
            </a:r>
            <a:r>
              <a:rPr lang="en-US" altLang="en-US" sz="1800" b="1">
                <a:solidFill>
                  <a:srgbClr val="FF0000"/>
                </a:solidFill>
                <a:latin typeface="FEFC4229E65"/>
              </a:rPr>
              <a:t>Execute</a:t>
            </a:r>
            <a:r>
              <a:rPr lang="en-US" altLang="en-US" sz="1800" b="1">
                <a:solidFill>
                  <a:srgbClr val="21201F"/>
                </a:solidFill>
                <a:latin typeface="FEFC4229E65"/>
              </a:rPr>
              <a:t> </a:t>
            </a:r>
            <a:r>
              <a:rPr lang="en-US" altLang="en-US" sz="1800">
                <a:solidFill>
                  <a:srgbClr val="21201F"/>
                </a:solidFill>
                <a:latin typeface="FEFC4229E65"/>
              </a:rPr>
              <a:t>button. The breath graph can help act as a guide as to when press the </a:t>
            </a:r>
            <a:r>
              <a:rPr lang="en-US" altLang="en-US" sz="1800" b="1">
                <a:solidFill>
                  <a:srgbClr val="21201F"/>
                </a:solidFill>
                <a:latin typeface="FEFC4229E65"/>
              </a:rPr>
              <a:t>Execute</a:t>
            </a:r>
            <a:r>
              <a:rPr lang="en-US" altLang="en-US" sz="1800">
                <a:solidFill>
                  <a:srgbClr val="21201F"/>
                </a:solidFill>
                <a:latin typeface="FEFC4229E65"/>
              </a:rPr>
              <a:t> button.	</a:t>
            </a:r>
            <a:br>
              <a:rPr lang="en-US" altLang="en-US" sz="1800">
                <a:solidFill>
                  <a:srgbClr val="21201F"/>
                </a:solidFill>
                <a:latin typeface="FEF4B77C607"/>
              </a:rPr>
            </a:br>
            <a:r>
              <a:rPr lang="en-US" altLang="en-US" sz="1800">
                <a:solidFill>
                  <a:srgbClr val="21201F"/>
                </a:solidFill>
                <a:latin typeface="FEFC4229E65"/>
              </a:rPr>
              <a:t>6.</a:t>
            </a:r>
            <a:r>
              <a:rPr lang="en-US" altLang="en-US" sz="1800">
                <a:solidFill>
                  <a:srgbClr val="21201F"/>
                </a:solidFill>
                <a:latin typeface="FEF4B77C607"/>
              </a:rPr>
              <a:t> </a:t>
            </a:r>
            <a:r>
              <a:rPr lang="en-US" altLang="en-US" sz="1800">
                <a:solidFill>
                  <a:srgbClr val="21201F"/>
                </a:solidFill>
                <a:latin typeface="FEFC4229E65"/>
              </a:rPr>
              <a:t>Read the result.</a:t>
            </a:r>
            <a:br>
              <a:rPr lang="en-US" altLang="en-US" sz="1800">
                <a:solidFill>
                  <a:srgbClr val="21201F"/>
                </a:solidFill>
                <a:latin typeface="FEF4B77C607"/>
              </a:rPr>
            </a:br>
            <a:br>
              <a:rPr lang="en-US" altLang="en-US" sz="1800">
                <a:solidFill>
                  <a:srgbClr val="21201F"/>
                </a:solidFill>
                <a:latin typeface="FEF4B77C607"/>
              </a:rPr>
            </a:br>
            <a:endParaRPr lang="en-US" altLang="en-US" sz="1800">
              <a:solidFill>
                <a:srgbClr val="21201F"/>
              </a:solidFill>
              <a:latin typeface="FEF4B77C607"/>
            </a:endParaRPr>
          </a:p>
        </p:txBody>
      </p:sp>
      <p:sp>
        <p:nvSpPr>
          <p:cNvPr id="48134" name="Text Box 4">
            <a:extLst>
              <a:ext uri="{FF2B5EF4-FFF2-40B4-BE49-F238E27FC236}">
                <a16:creationId xmlns:a16="http://schemas.microsoft.com/office/drawing/2014/main" id="{E158C945-B31D-4C8D-89E2-F87F0AAACE62}"/>
              </a:ext>
            </a:extLst>
          </p:cNvPr>
          <p:cNvSpPr txBox="1">
            <a:spLocks noChangeArrowheads="1"/>
          </p:cNvSpPr>
          <p:nvPr>
            <p:custDataLst>
              <p:tags r:id="rId5"/>
            </p:custDataLst>
          </p:nvPr>
        </p:nvSpPr>
        <p:spPr bwMode="auto">
          <a:xfrm>
            <a:off x="1206500" y="838200"/>
            <a:ext cx="7010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50000"/>
              </a:spcBef>
              <a:buClrTx/>
              <a:buFontTx/>
              <a:buNone/>
            </a:pPr>
            <a:r>
              <a:rPr lang="en-US" altLang="en-US" b="0">
                <a:solidFill>
                  <a:srgbClr val="21201F"/>
                </a:solidFill>
                <a:latin typeface="FEFE57B11FF"/>
              </a:rPr>
              <a:t>Direct Testing: Manual Override of an AutoTest</a:t>
            </a:r>
            <a:endParaRPr lang="en-US" altLang="en-US" b="0">
              <a:solidFill>
                <a:srgbClr val="F69200"/>
              </a:solidFill>
              <a:latin typeface="Gotham Medium" pitchFamily="2"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Passive Test copy">
            <a:extLst>
              <a:ext uri="{FF2B5EF4-FFF2-40B4-BE49-F238E27FC236}">
                <a16:creationId xmlns:a16="http://schemas.microsoft.com/office/drawing/2014/main" id="{9A889413-90A1-4201-A3BB-66EF99BD2C1C}"/>
              </a:ext>
            </a:extLst>
          </p:cNvPr>
          <p:cNvPicPr>
            <a:picLocks noChangeAspect="1" noChangeArrowheads="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7429500" y="5260975"/>
            <a:ext cx="1573213" cy="1376363"/>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pic>
      <p:sp>
        <p:nvSpPr>
          <p:cNvPr id="50179" name="Slide Number Placeholder 1">
            <a:extLst>
              <a:ext uri="{FF2B5EF4-FFF2-40B4-BE49-F238E27FC236}">
                <a16:creationId xmlns:a16="http://schemas.microsoft.com/office/drawing/2014/main" id="{FA1A467B-8A94-4BB6-8E15-DD50005CF68B}"/>
              </a:ext>
            </a:extLst>
          </p:cNvPr>
          <p:cNvSpPr>
            <a:spLocks noGrp="1"/>
          </p:cNvSpPr>
          <p:nvPr>
            <p:ph type="sldNum" sz="quarter" idx="10"/>
            <p:custDataLst>
              <p:tags r:id="rId2"/>
            </p:custDataLst>
          </p:nvPr>
        </p:nvSpPr>
        <p:spPr>
          <a:xfrm>
            <a:off x="6553200" y="6245225"/>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a:spcBef>
                <a:spcPct val="0"/>
              </a:spcBef>
              <a:buClrTx/>
              <a:buFontTx/>
              <a:buNone/>
            </a:pPr>
            <a:fld id="{14B66135-88A9-4CF0-B416-4F5645A31617}" type="slidenum">
              <a:rPr lang="en-US" altLang="en-US" sz="1400" smtClean="0"/>
              <a:pPr>
                <a:spcBef>
                  <a:spcPct val="0"/>
                </a:spcBef>
                <a:buClrTx/>
                <a:buFontTx/>
                <a:buNone/>
              </a:pPr>
              <a:t>24</a:t>
            </a:fld>
            <a:endParaRPr lang="en-US" altLang="en-US" sz="1400"/>
          </a:p>
        </p:txBody>
      </p:sp>
      <p:sp>
        <p:nvSpPr>
          <p:cNvPr id="50180" name="Rectangle 2">
            <a:extLst>
              <a:ext uri="{FF2B5EF4-FFF2-40B4-BE49-F238E27FC236}">
                <a16:creationId xmlns:a16="http://schemas.microsoft.com/office/drawing/2014/main" id="{ADF7F3EB-FC51-4312-B01B-E7093B01504F}"/>
              </a:ext>
            </a:extLst>
          </p:cNvPr>
          <p:cNvSpPr>
            <a:spLocks noGrp="1" noChangeArrowheads="1"/>
          </p:cNvSpPr>
          <p:nvPr>
            <p:ph type="title" idx="4294967295"/>
            <p:custDataLst>
              <p:tags r:id="rId3"/>
            </p:custDataLst>
          </p:nvPr>
        </p:nvSpPr>
        <p:spPr>
          <a:xfrm>
            <a:off x="1219200" y="228600"/>
            <a:ext cx="7315200" cy="685800"/>
          </a:xfrm>
        </p:spPr>
        <p:txBody>
          <a:bodyPr/>
          <a:lstStyle/>
          <a:p>
            <a:r>
              <a:rPr lang="en-US" altLang="en-US"/>
              <a:t>Alcohol Testing </a:t>
            </a:r>
          </a:p>
        </p:txBody>
      </p:sp>
      <p:sp>
        <p:nvSpPr>
          <p:cNvPr id="50181" name="Rectangle 3">
            <a:extLst>
              <a:ext uri="{FF2B5EF4-FFF2-40B4-BE49-F238E27FC236}">
                <a16:creationId xmlns:a16="http://schemas.microsoft.com/office/drawing/2014/main" id="{2E130543-57BC-415D-84D4-702689BB42C5}"/>
              </a:ext>
            </a:extLst>
          </p:cNvPr>
          <p:cNvSpPr>
            <a:spLocks noGrp="1" noChangeArrowheads="1"/>
          </p:cNvSpPr>
          <p:nvPr>
            <p:ph idx="4294967295"/>
            <p:custDataLst>
              <p:tags r:id="rId4"/>
            </p:custDataLst>
          </p:nvPr>
        </p:nvSpPr>
        <p:spPr>
          <a:xfrm>
            <a:off x="1066800" y="1325563"/>
            <a:ext cx="7467600" cy="4846637"/>
          </a:xfrm>
        </p:spPr>
        <p:txBody>
          <a:bodyPr/>
          <a:lstStyle/>
          <a:p>
            <a:pPr marL="0" indent="0">
              <a:lnSpc>
                <a:spcPct val="150000"/>
              </a:lnSpc>
              <a:spcAft>
                <a:spcPts val="600"/>
              </a:spcAft>
              <a:buFontTx/>
              <a:buNone/>
            </a:pPr>
            <a:r>
              <a:rPr lang="en-US" altLang="en-US" sz="1800">
                <a:solidFill>
                  <a:srgbClr val="21201F"/>
                </a:solidFill>
                <a:latin typeface="FEFC4229E65"/>
              </a:rPr>
              <a:t>1.</a:t>
            </a:r>
            <a:r>
              <a:rPr lang="en-US" altLang="en-US" sz="1800">
                <a:solidFill>
                  <a:srgbClr val="21201F"/>
                </a:solidFill>
                <a:latin typeface="FEF4B77C607"/>
              </a:rPr>
              <a:t> </a:t>
            </a:r>
            <a:r>
              <a:rPr lang="en-US" altLang="en-US" sz="1800">
                <a:solidFill>
                  <a:srgbClr val="21201F"/>
                </a:solidFill>
                <a:latin typeface="FEFC4229E65"/>
              </a:rPr>
              <a:t>Press the </a:t>
            </a:r>
            <a:r>
              <a:rPr lang="en-US" altLang="en-US" sz="1800">
                <a:solidFill>
                  <a:srgbClr val="21201F"/>
                </a:solidFill>
                <a:latin typeface="FEFE57B11FF"/>
              </a:rPr>
              <a:t>Power </a:t>
            </a:r>
            <a:r>
              <a:rPr lang="en-US" altLang="en-US" sz="1800">
                <a:solidFill>
                  <a:srgbClr val="21201F"/>
                </a:solidFill>
                <a:latin typeface="FEFC4229E65"/>
              </a:rPr>
              <a:t>button to start the unit.</a:t>
            </a:r>
            <a:br>
              <a:rPr lang="en-US" altLang="en-US" sz="1800">
                <a:solidFill>
                  <a:srgbClr val="21201F"/>
                </a:solidFill>
                <a:latin typeface="FEF4B77C607"/>
              </a:rPr>
            </a:br>
            <a:r>
              <a:rPr lang="en-US" altLang="en-US" sz="1800">
                <a:solidFill>
                  <a:srgbClr val="21201F"/>
                </a:solidFill>
                <a:latin typeface="FEFC4229E65"/>
              </a:rPr>
              <a:t>2.</a:t>
            </a:r>
            <a:r>
              <a:rPr lang="en-US" altLang="en-US" sz="1800">
                <a:solidFill>
                  <a:srgbClr val="21201F"/>
                </a:solidFill>
                <a:latin typeface="FEF4B77C607"/>
              </a:rPr>
              <a:t> </a:t>
            </a:r>
            <a:r>
              <a:rPr lang="en-US" altLang="en-US" sz="1800">
                <a:solidFill>
                  <a:srgbClr val="21201F"/>
                </a:solidFill>
                <a:latin typeface="FEFC4229E65"/>
              </a:rPr>
              <a:t>Unit will run a self diagnostic check.</a:t>
            </a:r>
            <a:br>
              <a:rPr lang="en-US" altLang="en-US" sz="1800">
                <a:solidFill>
                  <a:srgbClr val="21201F"/>
                </a:solidFill>
                <a:latin typeface="FEF4B77C607"/>
              </a:rPr>
            </a:br>
            <a:r>
              <a:rPr lang="en-US" altLang="en-US" sz="1800">
                <a:solidFill>
                  <a:srgbClr val="21201F"/>
                </a:solidFill>
                <a:latin typeface="FEFC4229E65"/>
              </a:rPr>
              <a:t>3.</a:t>
            </a:r>
            <a:r>
              <a:rPr lang="en-US" altLang="en-US" sz="1800">
                <a:solidFill>
                  <a:srgbClr val="21201F"/>
                </a:solidFill>
                <a:latin typeface="FEF4B77C607"/>
              </a:rPr>
              <a:t> </a:t>
            </a:r>
            <a:r>
              <a:rPr lang="en-US" altLang="en-US" sz="1800">
                <a:solidFill>
                  <a:srgbClr val="21201F"/>
                </a:solidFill>
                <a:latin typeface="FEFC4229E65"/>
              </a:rPr>
              <a:t>Verify the display reads “PASSIVE TEST” this is accomplished by pressing the </a:t>
            </a:r>
            <a:r>
              <a:rPr lang="en-US" altLang="en-US" sz="1800" b="1">
                <a:solidFill>
                  <a:srgbClr val="21201F"/>
                </a:solidFill>
                <a:latin typeface="FEFC4229E65"/>
              </a:rPr>
              <a:t>Function</a:t>
            </a:r>
            <a:r>
              <a:rPr lang="en-US" altLang="en-US" sz="1800">
                <a:solidFill>
                  <a:srgbClr val="21201F"/>
                </a:solidFill>
                <a:latin typeface="FEFC4229E65"/>
              </a:rPr>
              <a:t> button until displayed.</a:t>
            </a:r>
            <a:br>
              <a:rPr lang="en-US" altLang="en-US" sz="1800">
                <a:solidFill>
                  <a:srgbClr val="21201F"/>
                </a:solidFill>
                <a:latin typeface="FEF4B77C607"/>
              </a:rPr>
            </a:br>
            <a:r>
              <a:rPr lang="en-US" altLang="en-US" sz="1800">
                <a:solidFill>
                  <a:srgbClr val="21201F"/>
                </a:solidFill>
                <a:latin typeface="FEFC4229E65"/>
              </a:rPr>
              <a:t>4.</a:t>
            </a:r>
            <a:r>
              <a:rPr lang="en-US" altLang="en-US" sz="1800">
                <a:solidFill>
                  <a:srgbClr val="21201F"/>
                </a:solidFill>
                <a:latin typeface="FEF4B77C607"/>
              </a:rPr>
              <a:t> </a:t>
            </a:r>
            <a:r>
              <a:rPr lang="en-US" altLang="en-US" sz="1800">
                <a:solidFill>
                  <a:srgbClr val="21201F"/>
                </a:solidFill>
                <a:latin typeface="FEFC4229E65"/>
              </a:rPr>
              <a:t>Position the subject so they can blow directly towards the orange port on the back of the device.</a:t>
            </a:r>
            <a:br>
              <a:rPr lang="en-US" altLang="en-US" sz="1800">
                <a:solidFill>
                  <a:srgbClr val="21201F"/>
                </a:solidFill>
                <a:latin typeface="FEF4B77C607"/>
              </a:rPr>
            </a:br>
            <a:r>
              <a:rPr lang="en-US" altLang="en-US" sz="1800">
                <a:solidFill>
                  <a:srgbClr val="21201F"/>
                </a:solidFill>
                <a:latin typeface="FEFC4229E65"/>
              </a:rPr>
              <a:t>5.</a:t>
            </a:r>
            <a:r>
              <a:rPr lang="en-US" altLang="en-US" sz="1800">
                <a:solidFill>
                  <a:srgbClr val="21201F"/>
                </a:solidFill>
                <a:latin typeface="FEF4B77C607"/>
              </a:rPr>
              <a:t> From approximately 4” away instruct the s</a:t>
            </a:r>
            <a:r>
              <a:rPr lang="en-US" altLang="en-US" sz="1800">
                <a:solidFill>
                  <a:srgbClr val="21201F"/>
                </a:solidFill>
                <a:latin typeface="FEFC4229E65"/>
              </a:rPr>
              <a:t>ubject to towards the port, while the subject is blowing press and release the </a:t>
            </a:r>
            <a:r>
              <a:rPr lang="en-US" altLang="en-US" sz="1800" b="1">
                <a:solidFill>
                  <a:srgbClr val="FF0000"/>
                </a:solidFill>
                <a:latin typeface="FEFC4229E65"/>
              </a:rPr>
              <a:t>Execute</a:t>
            </a:r>
            <a:r>
              <a:rPr lang="en-US" altLang="en-US" sz="1800">
                <a:solidFill>
                  <a:srgbClr val="21201F"/>
                </a:solidFill>
                <a:latin typeface="FEFC4229E65"/>
              </a:rPr>
              <a:t> button. 	</a:t>
            </a:r>
            <a:br>
              <a:rPr lang="en-US" altLang="en-US" sz="1800">
                <a:solidFill>
                  <a:srgbClr val="21201F"/>
                </a:solidFill>
                <a:latin typeface="FEF4B77C607"/>
              </a:rPr>
            </a:br>
            <a:r>
              <a:rPr lang="en-US" altLang="en-US" sz="1800">
                <a:solidFill>
                  <a:srgbClr val="21201F"/>
                </a:solidFill>
                <a:latin typeface="FEFC4229E65"/>
              </a:rPr>
              <a:t>6.</a:t>
            </a:r>
            <a:r>
              <a:rPr lang="en-US" altLang="en-US" sz="1800">
                <a:solidFill>
                  <a:srgbClr val="21201F"/>
                </a:solidFill>
                <a:latin typeface="FEF4B77C607"/>
              </a:rPr>
              <a:t> </a:t>
            </a:r>
            <a:r>
              <a:rPr lang="en-US" altLang="en-US" sz="1800">
                <a:solidFill>
                  <a:srgbClr val="21201F"/>
                </a:solidFill>
                <a:latin typeface="FEFC4229E65"/>
              </a:rPr>
              <a:t>Read the result, which will either read NEG or POS as this testing does not display a numerical value.</a:t>
            </a:r>
            <a:br>
              <a:rPr lang="en-US" altLang="en-US" sz="1800">
                <a:solidFill>
                  <a:srgbClr val="21201F"/>
                </a:solidFill>
                <a:latin typeface="FEF4B77C607"/>
              </a:rPr>
            </a:br>
            <a:br>
              <a:rPr lang="en-US" altLang="en-US" sz="1800">
                <a:solidFill>
                  <a:srgbClr val="21201F"/>
                </a:solidFill>
                <a:latin typeface="FEF4B77C607"/>
              </a:rPr>
            </a:br>
            <a:endParaRPr lang="en-US" altLang="en-US" sz="1800">
              <a:solidFill>
                <a:srgbClr val="21201F"/>
              </a:solidFill>
              <a:latin typeface="FEF4B77C607"/>
            </a:endParaRPr>
          </a:p>
        </p:txBody>
      </p:sp>
      <p:sp>
        <p:nvSpPr>
          <p:cNvPr id="50182" name="Text Box 4">
            <a:extLst>
              <a:ext uri="{FF2B5EF4-FFF2-40B4-BE49-F238E27FC236}">
                <a16:creationId xmlns:a16="http://schemas.microsoft.com/office/drawing/2014/main" id="{F461A7B6-0EAB-4152-A94F-83FEB8FC460E}"/>
              </a:ext>
            </a:extLst>
          </p:cNvPr>
          <p:cNvSpPr txBox="1">
            <a:spLocks noChangeArrowheads="1"/>
          </p:cNvSpPr>
          <p:nvPr>
            <p:custDataLst>
              <p:tags r:id="rId5"/>
            </p:custDataLst>
          </p:nvPr>
        </p:nvSpPr>
        <p:spPr bwMode="auto">
          <a:xfrm>
            <a:off x="1206500" y="838200"/>
            <a:ext cx="7010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50000"/>
              </a:spcBef>
              <a:buClrTx/>
              <a:buFontTx/>
              <a:buNone/>
            </a:pPr>
            <a:r>
              <a:rPr lang="en-US" altLang="en-US" b="0">
                <a:solidFill>
                  <a:srgbClr val="21201F"/>
                </a:solidFill>
                <a:latin typeface="FEFE57B11FF"/>
              </a:rPr>
              <a:t>Passive Subject Testing:</a:t>
            </a:r>
            <a:endParaRPr lang="en-US" altLang="en-US" b="0">
              <a:solidFill>
                <a:srgbClr val="F69200"/>
              </a:solidFill>
              <a:latin typeface="Gotham Medium" pitchFamily="2"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3825F529-0015-438F-BC21-8971461F04E9}"/>
              </a:ext>
            </a:extLst>
          </p:cNvPr>
          <p:cNvSpPr>
            <a:spLocks noGrp="1" noChangeArrowheads="1"/>
          </p:cNvSpPr>
          <p:nvPr>
            <p:ph type="ctrTitle" idx="4294967295"/>
            <p:custDataLst>
              <p:tags r:id="rId1"/>
            </p:custDataLst>
          </p:nvPr>
        </p:nvSpPr>
        <p:spPr>
          <a:xfrm>
            <a:off x="1219200" y="2667000"/>
            <a:ext cx="8382000" cy="914400"/>
          </a:xfrm>
          <a:noFill/>
        </p:spPr>
        <p:txBody>
          <a:bodyPr/>
          <a:lstStyle/>
          <a:p>
            <a:pPr eaLnBrk="1" hangingPunct="1"/>
            <a:r>
              <a:rPr lang="en-US" altLang="en-US" sz="4800">
                <a:solidFill>
                  <a:srgbClr val="F69200"/>
                </a:solidFill>
              </a:rPr>
              <a:t>User Prompts</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a:extLst>
              <a:ext uri="{FF2B5EF4-FFF2-40B4-BE49-F238E27FC236}">
                <a16:creationId xmlns:a16="http://schemas.microsoft.com/office/drawing/2014/main" id="{F0EDA557-3BC9-41BF-9D5B-47D93E2B649B}"/>
              </a:ext>
            </a:extLst>
          </p:cNvPr>
          <p:cNvSpPr>
            <a:spLocks noGrp="1" noChangeArrowheads="1"/>
          </p:cNvSpPr>
          <p:nvPr>
            <p:ph type="title"/>
            <p:custDataLst>
              <p:tags r:id="rId1"/>
            </p:custDataLst>
          </p:nvPr>
        </p:nvSpPr>
        <p:spPr>
          <a:xfrm>
            <a:off x="1219200" y="228600"/>
            <a:ext cx="7315200" cy="685800"/>
          </a:xfrm>
        </p:spPr>
        <p:txBody>
          <a:bodyPr/>
          <a:lstStyle/>
          <a:p>
            <a:pPr eaLnBrk="1" hangingPunct="1"/>
            <a:r>
              <a:rPr lang="en-US" altLang="en-US">
                <a:solidFill>
                  <a:srgbClr val="002060"/>
                </a:solidFill>
              </a:rPr>
              <a:t>User Prompts</a:t>
            </a:r>
          </a:p>
        </p:txBody>
      </p:sp>
      <p:graphicFrame>
        <p:nvGraphicFramePr>
          <p:cNvPr id="2" name="Table 1">
            <a:extLst>
              <a:ext uri="{FF2B5EF4-FFF2-40B4-BE49-F238E27FC236}">
                <a16:creationId xmlns:a16="http://schemas.microsoft.com/office/drawing/2014/main" id="{7E8ED683-1558-417A-AED0-E3D446C611A3}"/>
              </a:ext>
            </a:extLst>
          </p:cNvPr>
          <p:cNvGraphicFramePr>
            <a:graphicFrameLocks noGrp="1"/>
          </p:cNvGraphicFramePr>
          <p:nvPr>
            <p:custDataLst>
              <p:tags r:id="rId2"/>
            </p:custDataLst>
          </p:nvPr>
        </p:nvGraphicFramePr>
        <p:xfrm>
          <a:off x="914400" y="1524000"/>
          <a:ext cx="8001000" cy="5170510"/>
        </p:xfrm>
        <a:graphic>
          <a:graphicData uri="http://schemas.openxmlformats.org/drawingml/2006/table">
            <a:tbl>
              <a:tblPr firstRow="1" bandRow="1">
                <a:tableStyleId>{5C22544A-7EE6-4342-B048-85BDC9FD1C3A}</a:tableStyleId>
              </a:tblPr>
              <a:tblGrid>
                <a:gridCol w="40005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404504">
                <a:tc>
                  <a:txBody>
                    <a:bodyPr/>
                    <a:lstStyle/>
                    <a:p>
                      <a:pPr algn="ctr"/>
                      <a:r>
                        <a:rPr lang="en-US" sz="1800" dirty="0">
                          <a:latin typeface="Calibri" pitchFamily="34" charset="0"/>
                          <a:cs typeface="Calibri" pitchFamily="34" charset="0"/>
                        </a:rPr>
                        <a:t>Prompt</a:t>
                      </a:r>
                    </a:p>
                  </a:txBody>
                  <a:tcPr marT="45710" marB="45710">
                    <a:solidFill>
                      <a:srgbClr val="B2B2B2"/>
                    </a:solidFill>
                  </a:tcPr>
                </a:tc>
                <a:tc>
                  <a:txBody>
                    <a:bodyPr/>
                    <a:lstStyle/>
                    <a:p>
                      <a:pPr algn="ctr"/>
                      <a:r>
                        <a:rPr lang="en-US" sz="1800" dirty="0">
                          <a:latin typeface="Calibri" pitchFamily="34" charset="0"/>
                          <a:cs typeface="Calibri" pitchFamily="34" charset="0"/>
                        </a:rPr>
                        <a:t>Explanation</a:t>
                      </a:r>
                    </a:p>
                  </a:txBody>
                  <a:tcPr marT="45710" marB="45710">
                    <a:solidFill>
                      <a:srgbClr val="B2B2B2"/>
                    </a:solidFill>
                  </a:tcPr>
                </a:tc>
                <a:extLst>
                  <a:ext uri="{0D108BD9-81ED-4DB2-BD59-A6C34878D82A}">
                    <a16:rowId xmlns:a16="http://schemas.microsoft.com/office/drawing/2014/main" val="10000"/>
                  </a:ext>
                </a:extLst>
              </a:tr>
              <a:tr h="971840">
                <a:tc>
                  <a:txBody>
                    <a:bodyPr/>
                    <a:lstStyle/>
                    <a:p>
                      <a:r>
                        <a:rPr lang="en-US" sz="1600" dirty="0">
                          <a:latin typeface="Calibri" pitchFamily="34" charset="0"/>
                          <a:cs typeface="Calibri" pitchFamily="34" charset="0"/>
                        </a:rPr>
                        <a:t>&lt;1.3L</a:t>
                      </a:r>
                      <a:r>
                        <a:rPr lang="en-US" sz="1600" baseline="0" dirty="0">
                          <a:latin typeface="Calibri" pitchFamily="34" charset="0"/>
                          <a:cs typeface="Calibri" pitchFamily="34" charset="0"/>
                        </a:rPr>
                        <a:t> Retest or Try Manual Test</a:t>
                      </a:r>
                      <a:endParaRPr lang="en-US" sz="1600" dirty="0">
                        <a:latin typeface="Calibri" pitchFamily="34" charset="0"/>
                        <a:cs typeface="Calibri" pitchFamily="34" charset="0"/>
                      </a:endParaRPr>
                    </a:p>
                  </a:txBody>
                  <a:tcPr marT="45710" marB="45710">
                    <a:solidFill>
                      <a:srgbClr val="DDDDDD"/>
                    </a:solidFill>
                  </a:tcPr>
                </a:tc>
                <a:tc>
                  <a:txBody>
                    <a:bodyPr/>
                    <a:lstStyle/>
                    <a:p>
                      <a:r>
                        <a:rPr lang="en-US" sz="1600" dirty="0">
                          <a:latin typeface="Calibri" pitchFamily="34" charset="0"/>
                          <a:cs typeface="Calibri" pitchFamily="34" charset="0"/>
                        </a:rPr>
                        <a:t>Breath flow ended before the subject blew the minimum liters of breath. Instruct subject to try again or use manual test mode.</a:t>
                      </a:r>
                    </a:p>
                  </a:txBody>
                  <a:tcPr marT="45710" marB="45710">
                    <a:solidFill>
                      <a:srgbClr val="DDDDDD"/>
                    </a:solidFill>
                  </a:tcPr>
                </a:tc>
                <a:extLst>
                  <a:ext uri="{0D108BD9-81ED-4DB2-BD59-A6C34878D82A}">
                    <a16:rowId xmlns:a16="http://schemas.microsoft.com/office/drawing/2014/main" val="10001"/>
                  </a:ext>
                </a:extLst>
              </a:tr>
              <a:tr h="914420">
                <a:tc>
                  <a:txBody>
                    <a:bodyPr/>
                    <a:lstStyle/>
                    <a:p>
                      <a:r>
                        <a:rPr lang="en-US" sz="1600" b="0" kern="1200" dirty="0">
                          <a:solidFill>
                            <a:schemeClr val="dk1"/>
                          </a:solidFill>
                          <a:effectLst/>
                          <a:latin typeface="Calibri" panose="020F0502020204030204" pitchFamily="34" charset="0"/>
                          <a:ea typeface="+mn-ea"/>
                          <a:cs typeface="Calibri" panose="020F0502020204030204" pitchFamily="34" charset="0"/>
                        </a:rPr>
                        <a:t>&gt;6.0</a:t>
                      </a:r>
                      <a:endParaRPr lang="en-US" sz="1600" b="0" dirty="0">
                        <a:latin typeface="Calibri" pitchFamily="34" charset="0"/>
                        <a:cs typeface="Calibri" pitchFamily="34" charset="0"/>
                      </a:endParaRPr>
                    </a:p>
                  </a:txBody>
                  <a:tcPr marT="45710" marB="45710">
                    <a:solidFill>
                      <a:srgbClr val="B2B2B2"/>
                    </a:solidFill>
                  </a:tcPr>
                </a:tc>
                <a:tc>
                  <a:txBody>
                    <a:bodyPr/>
                    <a:lstStyle/>
                    <a:p>
                      <a:r>
                        <a:rPr lang="en-US" sz="1600" dirty="0">
                          <a:latin typeface="Calibri" pitchFamily="34" charset="0"/>
                          <a:cs typeface="Calibri" pitchFamily="34" charset="0"/>
                        </a:rPr>
                        <a:t>BAC is unusually high and above 0.6 BAC. Subject may require medical attention.</a:t>
                      </a:r>
                    </a:p>
                  </a:txBody>
                  <a:tcPr marT="45710" marB="45710">
                    <a:solidFill>
                      <a:srgbClr val="B2B2B2"/>
                    </a:solidFill>
                  </a:tcPr>
                </a:tc>
                <a:extLst>
                  <a:ext uri="{0D108BD9-81ED-4DB2-BD59-A6C34878D82A}">
                    <a16:rowId xmlns:a16="http://schemas.microsoft.com/office/drawing/2014/main" val="10002"/>
                  </a:ext>
                </a:extLst>
              </a:tr>
              <a:tr h="749706">
                <a:tc>
                  <a:txBody>
                    <a:bodyPr/>
                    <a:lstStyle/>
                    <a:p>
                      <a:r>
                        <a:rPr lang="en-US" sz="1600" dirty="0">
                          <a:latin typeface="Calibri" pitchFamily="34" charset="0"/>
                          <a:cs typeface="Calibri" pitchFamily="34" charset="0"/>
                        </a:rPr>
                        <a:t>Air</a:t>
                      </a:r>
                      <a:r>
                        <a:rPr lang="en-US" sz="1600" baseline="0" dirty="0">
                          <a:latin typeface="Calibri" pitchFamily="34" charset="0"/>
                          <a:cs typeface="Calibri" pitchFamily="34" charset="0"/>
                        </a:rPr>
                        <a:t> Blank Failed (optional and must be purchased)</a:t>
                      </a:r>
                      <a:endParaRPr lang="en-US" sz="1600" dirty="0">
                        <a:latin typeface="Calibri" pitchFamily="34" charset="0"/>
                        <a:cs typeface="Calibri" pitchFamily="34" charset="0"/>
                      </a:endParaRPr>
                    </a:p>
                  </a:txBody>
                  <a:tcPr marT="45710" marB="45710">
                    <a:solidFill>
                      <a:srgbClr val="DDDDDD"/>
                    </a:solidFill>
                  </a:tcPr>
                </a:tc>
                <a:tc>
                  <a:txBody>
                    <a:bodyPr/>
                    <a:lstStyle/>
                    <a:p>
                      <a:r>
                        <a:rPr lang="en-US" sz="1600" dirty="0">
                          <a:latin typeface="Calibri" pitchFamily="34" charset="0"/>
                          <a:cs typeface="Calibri" pitchFamily="34" charset="0"/>
                        </a:rPr>
                        <a:t>Alcohol was detected during an air blank. Move to another location and retry.</a:t>
                      </a:r>
                    </a:p>
                  </a:txBody>
                  <a:tcPr marT="45710" marB="45710">
                    <a:solidFill>
                      <a:srgbClr val="DDDDDD"/>
                    </a:solidFill>
                  </a:tcPr>
                </a:tc>
                <a:extLst>
                  <a:ext uri="{0D108BD9-81ED-4DB2-BD59-A6C34878D82A}">
                    <a16:rowId xmlns:a16="http://schemas.microsoft.com/office/drawing/2014/main" val="10003"/>
                  </a:ext>
                </a:extLst>
              </a:tr>
              <a:tr h="579088">
                <a:tc>
                  <a:txBody>
                    <a:bodyPr/>
                    <a:lstStyle/>
                    <a:p>
                      <a:r>
                        <a:rPr lang="en-US" sz="1600" dirty="0">
                          <a:latin typeface="Calibri" pitchFamily="34" charset="0"/>
                          <a:cs typeface="Calibri" pitchFamily="34" charset="0"/>
                        </a:rPr>
                        <a:t>Calibration/Cal Check Expired (optional setting)</a:t>
                      </a:r>
                    </a:p>
                  </a:txBody>
                  <a:tcPr marT="45710" marB="45710">
                    <a:solidFill>
                      <a:srgbClr val="B2B2B2"/>
                    </a:solidFill>
                  </a:tcPr>
                </a:tc>
                <a:tc>
                  <a:txBody>
                    <a:bodyPr/>
                    <a:lstStyle/>
                    <a:p>
                      <a:r>
                        <a:rPr lang="en-US" sz="1600" dirty="0">
                          <a:latin typeface="Calibri" pitchFamily="34" charset="0"/>
                          <a:cs typeface="Calibri" pitchFamily="34" charset="0"/>
                        </a:rPr>
                        <a:t>Calibrate or Cal Check the unit.</a:t>
                      </a:r>
                    </a:p>
                  </a:txBody>
                  <a:tcPr marT="45710" marB="45710">
                    <a:solidFill>
                      <a:srgbClr val="B2B2B2"/>
                    </a:solidFill>
                  </a:tcPr>
                </a:tc>
                <a:extLst>
                  <a:ext uri="{0D108BD9-81ED-4DB2-BD59-A6C34878D82A}">
                    <a16:rowId xmlns:a16="http://schemas.microsoft.com/office/drawing/2014/main" val="10004"/>
                  </a:ext>
                </a:extLst>
              </a:tr>
              <a:tr h="579088">
                <a:tc>
                  <a:txBody>
                    <a:bodyPr/>
                    <a:lstStyle/>
                    <a:p>
                      <a:r>
                        <a:rPr lang="en-US" sz="1600" dirty="0">
                          <a:latin typeface="Calibri" pitchFamily="34" charset="0"/>
                          <a:cs typeface="Calibri" pitchFamily="34" charset="0"/>
                        </a:rPr>
                        <a:t>Calibration/Cal Check Expiring</a:t>
                      </a:r>
                      <a:r>
                        <a:rPr lang="en-US" sz="1600" baseline="0" dirty="0">
                          <a:latin typeface="Calibri" pitchFamily="34" charset="0"/>
                          <a:cs typeface="Calibri" pitchFamily="34" charset="0"/>
                        </a:rPr>
                        <a:t> (optional setting)</a:t>
                      </a:r>
                      <a:endParaRPr lang="en-US" sz="1600" dirty="0">
                        <a:latin typeface="Calibri" pitchFamily="34" charset="0"/>
                        <a:cs typeface="Calibri" pitchFamily="34" charset="0"/>
                      </a:endParaRPr>
                    </a:p>
                  </a:txBody>
                  <a:tcPr marT="45710" marB="45710">
                    <a:solidFill>
                      <a:srgbClr val="DDDDDD"/>
                    </a:solidFill>
                  </a:tcPr>
                </a:tc>
                <a:tc>
                  <a:txBody>
                    <a:bodyPr/>
                    <a:lstStyle/>
                    <a:p>
                      <a:r>
                        <a:rPr lang="en-US" sz="1600" dirty="0">
                          <a:latin typeface="Calibri" pitchFamily="34" charset="0"/>
                          <a:cs typeface="Calibri" pitchFamily="34" charset="0"/>
                        </a:rPr>
                        <a:t>The unit is within 48 hours of the</a:t>
                      </a:r>
                    </a:p>
                    <a:p>
                      <a:r>
                        <a:rPr lang="en-US" sz="1600" dirty="0">
                          <a:latin typeface="Calibri" pitchFamily="34" charset="0"/>
                          <a:cs typeface="Calibri" pitchFamily="34" charset="0"/>
                        </a:rPr>
                        <a:t>Calibration or Cal Check lockout time.</a:t>
                      </a:r>
                    </a:p>
                  </a:txBody>
                  <a:tcPr marT="45710" marB="45710">
                    <a:solidFill>
                      <a:srgbClr val="DDDDDD"/>
                    </a:solidFill>
                  </a:tcPr>
                </a:tc>
                <a:extLst>
                  <a:ext uri="{0D108BD9-81ED-4DB2-BD59-A6C34878D82A}">
                    <a16:rowId xmlns:a16="http://schemas.microsoft.com/office/drawing/2014/main" val="10005"/>
                  </a:ext>
                </a:extLst>
              </a:tr>
              <a:tr h="971840">
                <a:tc>
                  <a:txBody>
                    <a:bodyPr/>
                    <a:lstStyle/>
                    <a:p>
                      <a:r>
                        <a:rPr lang="en-US" sz="1600" dirty="0">
                          <a:latin typeface="Calibri" pitchFamily="34" charset="0"/>
                          <a:cs typeface="Calibri" pitchFamily="34" charset="0"/>
                        </a:rPr>
                        <a:t>External Interference</a:t>
                      </a:r>
                    </a:p>
                  </a:txBody>
                  <a:tcPr marT="45710" marB="45710">
                    <a:solidFill>
                      <a:srgbClr val="B2B2B2"/>
                    </a:solidFill>
                  </a:tcPr>
                </a:tc>
                <a:tc>
                  <a:txBody>
                    <a:bodyPr/>
                    <a:lstStyle/>
                    <a:p>
                      <a:r>
                        <a:rPr lang="en-US" sz="1600" dirty="0">
                          <a:latin typeface="Calibri" pitchFamily="34" charset="0"/>
                          <a:cs typeface="Calibri" pitchFamily="34" charset="0"/>
                        </a:rPr>
                        <a:t>External interference has been detected.</a:t>
                      </a:r>
                    </a:p>
                    <a:p>
                      <a:r>
                        <a:rPr lang="en-US" sz="1600" dirty="0">
                          <a:latin typeface="Calibri" pitchFamily="34" charset="0"/>
                          <a:cs typeface="Calibri" pitchFamily="34" charset="0"/>
                        </a:rPr>
                        <a:t>Move to a different location and try again. If error persists, call Lifeloc Technical Support.</a:t>
                      </a:r>
                    </a:p>
                  </a:txBody>
                  <a:tcPr marT="45710" marB="45710">
                    <a:solidFill>
                      <a:srgbClr val="B2B2B2"/>
                    </a:solidFill>
                  </a:tcPr>
                </a:tc>
                <a:extLst>
                  <a:ext uri="{0D108BD9-81ED-4DB2-BD59-A6C34878D82A}">
                    <a16:rowId xmlns:a16="http://schemas.microsoft.com/office/drawing/2014/main" val="10006"/>
                  </a:ext>
                </a:extLst>
              </a:tr>
            </a:tbl>
          </a:graphicData>
        </a:graphic>
      </p:graphicFrame>
      <p:sp>
        <p:nvSpPr>
          <p:cNvPr id="54301" name="Text Box 5">
            <a:extLst>
              <a:ext uri="{FF2B5EF4-FFF2-40B4-BE49-F238E27FC236}">
                <a16:creationId xmlns:a16="http://schemas.microsoft.com/office/drawing/2014/main" id="{C8D3B937-5327-4846-B7E2-F6F520B123CD}"/>
              </a:ext>
            </a:extLst>
          </p:cNvPr>
          <p:cNvSpPr txBox="1">
            <a:spLocks noChangeArrowheads="1"/>
          </p:cNvSpPr>
          <p:nvPr>
            <p:custDataLst>
              <p:tags r:id="rId3"/>
            </p:custDataLst>
          </p:nvPr>
        </p:nvSpPr>
        <p:spPr bwMode="auto">
          <a:xfrm>
            <a:off x="1219200" y="762000"/>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50000"/>
              </a:spcBef>
              <a:buClrTx/>
              <a:buFontTx/>
              <a:buNone/>
            </a:pPr>
            <a:r>
              <a:rPr lang="en-US" altLang="en-US" b="0">
                <a:solidFill>
                  <a:srgbClr val="F69200"/>
                </a:solidFill>
                <a:latin typeface="Calibri" panose="020F0502020204030204" pitchFamily="34" charset="0"/>
                <a:cs typeface="Calibri" panose="020F0502020204030204" pitchFamily="34" charset="0"/>
              </a:rPr>
              <a:t>Defined</a:t>
            </a: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a:extLst>
              <a:ext uri="{FF2B5EF4-FFF2-40B4-BE49-F238E27FC236}">
                <a16:creationId xmlns:a16="http://schemas.microsoft.com/office/drawing/2014/main" id="{6CB1FFDD-E637-4078-B1A9-E0300D97FB91}"/>
              </a:ext>
            </a:extLst>
          </p:cNvPr>
          <p:cNvSpPr>
            <a:spLocks noGrp="1" noChangeArrowheads="1"/>
          </p:cNvSpPr>
          <p:nvPr>
            <p:ph type="title"/>
            <p:custDataLst>
              <p:tags r:id="rId1"/>
            </p:custDataLst>
          </p:nvPr>
        </p:nvSpPr>
        <p:spPr>
          <a:xfrm>
            <a:off x="1219200" y="228600"/>
            <a:ext cx="7315200" cy="685800"/>
          </a:xfrm>
        </p:spPr>
        <p:txBody>
          <a:bodyPr/>
          <a:lstStyle/>
          <a:p>
            <a:pPr eaLnBrk="1" hangingPunct="1"/>
            <a:r>
              <a:rPr lang="en-US" altLang="en-US">
                <a:solidFill>
                  <a:srgbClr val="002060"/>
                </a:solidFill>
              </a:rPr>
              <a:t>User Prompts</a:t>
            </a:r>
          </a:p>
        </p:txBody>
      </p:sp>
      <p:graphicFrame>
        <p:nvGraphicFramePr>
          <p:cNvPr id="2" name="Table 1">
            <a:extLst>
              <a:ext uri="{FF2B5EF4-FFF2-40B4-BE49-F238E27FC236}">
                <a16:creationId xmlns:a16="http://schemas.microsoft.com/office/drawing/2014/main" id="{75448966-587F-45D6-8D63-5131A2123A4C}"/>
              </a:ext>
            </a:extLst>
          </p:cNvPr>
          <p:cNvGraphicFramePr>
            <a:graphicFrameLocks noGrp="1"/>
          </p:cNvGraphicFramePr>
          <p:nvPr>
            <p:custDataLst>
              <p:tags r:id="rId2"/>
            </p:custDataLst>
          </p:nvPr>
        </p:nvGraphicFramePr>
        <p:xfrm>
          <a:off x="914400" y="1247775"/>
          <a:ext cx="8001000" cy="5534024"/>
        </p:xfrm>
        <a:graphic>
          <a:graphicData uri="http://schemas.openxmlformats.org/drawingml/2006/table">
            <a:tbl>
              <a:tblPr firstRow="1" bandRow="1">
                <a:tableStyleId>{5C22544A-7EE6-4342-B048-85BDC9FD1C3A}</a:tableStyleId>
              </a:tblPr>
              <a:tblGrid>
                <a:gridCol w="40005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404694">
                <a:tc>
                  <a:txBody>
                    <a:bodyPr/>
                    <a:lstStyle/>
                    <a:p>
                      <a:pPr algn="ctr"/>
                      <a:r>
                        <a:rPr lang="en-US" sz="1800" dirty="0">
                          <a:latin typeface="Calibri" pitchFamily="34" charset="0"/>
                          <a:cs typeface="Calibri" pitchFamily="34" charset="0"/>
                        </a:rPr>
                        <a:t>Prompt</a:t>
                      </a:r>
                    </a:p>
                  </a:txBody>
                  <a:tcPr marT="45732" marB="45732">
                    <a:solidFill>
                      <a:srgbClr val="B2B2B2"/>
                    </a:solidFill>
                  </a:tcPr>
                </a:tc>
                <a:tc>
                  <a:txBody>
                    <a:bodyPr/>
                    <a:lstStyle/>
                    <a:p>
                      <a:pPr algn="ctr"/>
                      <a:r>
                        <a:rPr lang="en-US" sz="1800" dirty="0">
                          <a:latin typeface="Calibri" pitchFamily="34" charset="0"/>
                          <a:cs typeface="Calibri" pitchFamily="34" charset="0"/>
                        </a:rPr>
                        <a:t>Explanation</a:t>
                      </a:r>
                    </a:p>
                  </a:txBody>
                  <a:tcPr marT="45732" marB="45732">
                    <a:solidFill>
                      <a:srgbClr val="B2B2B2"/>
                    </a:solidFill>
                  </a:tcPr>
                </a:tc>
                <a:extLst>
                  <a:ext uri="{0D108BD9-81ED-4DB2-BD59-A6C34878D82A}">
                    <a16:rowId xmlns:a16="http://schemas.microsoft.com/office/drawing/2014/main" val="10000"/>
                  </a:ext>
                </a:extLst>
              </a:tr>
              <a:tr h="861606">
                <a:tc>
                  <a:txBody>
                    <a:bodyPr/>
                    <a:lstStyle/>
                    <a:p>
                      <a:r>
                        <a:rPr lang="en-US" sz="1600" dirty="0">
                          <a:latin typeface="Calibri" pitchFamily="34" charset="0"/>
                          <a:cs typeface="Calibri" pitchFamily="34" charset="0"/>
                        </a:rPr>
                        <a:t>Flow Error - Retry &amp; Blow Steadily</a:t>
                      </a:r>
                    </a:p>
                  </a:txBody>
                  <a:tcPr marT="45732" marB="45732">
                    <a:solidFill>
                      <a:srgbClr val="DDDDDD"/>
                    </a:solidFill>
                  </a:tcPr>
                </a:tc>
                <a:tc>
                  <a:txBody>
                    <a:bodyPr/>
                    <a:lstStyle/>
                    <a:p>
                      <a:r>
                        <a:rPr lang="en-US" sz="1600" dirty="0">
                          <a:latin typeface="Calibri" pitchFamily="34" charset="0"/>
                          <a:cs typeface="Calibri" pitchFamily="34" charset="0"/>
                        </a:rPr>
                        <a:t>Exhalation not complete or interrupted.</a:t>
                      </a:r>
                    </a:p>
                    <a:p>
                      <a:r>
                        <a:rPr lang="en-US" sz="1600" dirty="0">
                          <a:latin typeface="Calibri" pitchFamily="34" charset="0"/>
                          <a:cs typeface="Calibri" pitchFamily="34" charset="0"/>
                        </a:rPr>
                        <a:t>Instruct subject to blow steadily as long as</a:t>
                      </a:r>
                    </a:p>
                    <a:p>
                      <a:r>
                        <a:rPr lang="en-US" sz="1600" dirty="0">
                          <a:latin typeface="Calibri" pitchFamily="34" charset="0"/>
                          <a:cs typeface="Calibri" pitchFamily="34" charset="0"/>
                        </a:rPr>
                        <a:t>they can.</a:t>
                      </a:r>
                    </a:p>
                  </a:txBody>
                  <a:tcPr marT="45732" marB="45732">
                    <a:solidFill>
                      <a:srgbClr val="DDDDDD"/>
                    </a:solidFill>
                  </a:tcPr>
                </a:tc>
                <a:extLst>
                  <a:ext uri="{0D108BD9-81ED-4DB2-BD59-A6C34878D82A}">
                    <a16:rowId xmlns:a16="http://schemas.microsoft.com/office/drawing/2014/main" val="10001"/>
                  </a:ext>
                </a:extLst>
              </a:tr>
              <a:tr h="651405">
                <a:tc>
                  <a:txBody>
                    <a:bodyPr/>
                    <a:lstStyle/>
                    <a:p>
                      <a:r>
                        <a:rPr lang="en-US" sz="1600" dirty="0">
                          <a:latin typeface="Calibri" pitchFamily="34" charset="0"/>
                          <a:cs typeface="Calibri" pitchFamily="34" charset="0"/>
                        </a:rPr>
                        <a:t>Invalid Calibration/Cal Check</a:t>
                      </a:r>
                    </a:p>
                  </a:txBody>
                  <a:tcPr marT="45732" marB="45732">
                    <a:solidFill>
                      <a:srgbClr val="B2B2B2"/>
                    </a:solidFill>
                  </a:tcPr>
                </a:tc>
                <a:tc>
                  <a:txBody>
                    <a:bodyPr/>
                    <a:lstStyle/>
                    <a:p>
                      <a:r>
                        <a:rPr lang="en-US" sz="1600" dirty="0">
                          <a:latin typeface="Calibri" pitchFamily="34" charset="0"/>
                          <a:cs typeface="Calibri" pitchFamily="34" charset="0"/>
                        </a:rPr>
                        <a:t>No alcohol was detected. Repeat setup,</a:t>
                      </a:r>
                    </a:p>
                    <a:p>
                      <a:r>
                        <a:rPr lang="en-US" sz="1600" dirty="0">
                          <a:latin typeface="Calibri" pitchFamily="34" charset="0"/>
                          <a:cs typeface="Calibri" pitchFamily="34" charset="0"/>
                        </a:rPr>
                        <a:t>then retest.</a:t>
                      </a:r>
                    </a:p>
                  </a:txBody>
                  <a:tcPr marT="45732" marB="45732">
                    <a:solidFill>
                      <a:srgbClr val="B2B2B2"/>
                    </a:solidFill>
                  </a:tcPr>
                </a:tc>
                <a:extLst>
                  <a:ext uri="{0D108BD9-81ED-4DB2-BD59-A6C34878D82A}">
                    <a16:rowId xmlns:a16="http://schemas.microsoft.com/office/drawing/2014/main" val="10002"/>
                  </a:ext>
                </a:extLst>
              </a:tr>
              <a:tr h="644154">
                <a:tc>
                  <a:txBody>
                    <a:bodyPr/>
                    <a:lstStyle/>
                    <a:p>
                      <a:r>
                        <a:rPr lang="en-US" sz="1600" dirty="0">
                          <a:latin typeface="Calibri" pitchFamily="34" charset="0"/>
                          <a:cs typeface="Calibri" pitchFamily="34" charset="0"/>
                        </a:rPr>
                        <a:t>Low Battery</a:t>
                      </a:r>
                    </a:p>
                  </a:txBody>
                  <a:tcPr marT="45732" marB="45732">
                    <a:solidFill>
                      <a:srgbClr val="DDDDDD"/>
                    </a:solidFill>
                  </a:tcPr>
                </a:tc>
                <a:tc>
                  <a:txBody>
                    <a:bodyPr/>
                    <a:lstStyle/>
                    <a:p>
                      <a:r>
                        <a:rPr lang="en-US" sz="1600" dirty="0">
                          <a:latin typeface="Calibri" pitchFamily="34" charset="0"/>
                          <a:cs typeface="Calibri" pitchFamily="34" charset="0"/>
                        </a:rPr>
                        <a:t>Battery voltage is too low to take a test.</a:t>
                      </a:r>
                    </a:p>
                    <a:p>
                      <a:r>
                        <a:rPr lang="en-US" sz="1600" dirty="0">
                          <a:latin typeface="Calibri" pitchFamily="34" charset="0"/>
                          <a:cs typeface="Calibri" pitchFamily="34" charset="0"/>
                        </a:rPr>
                        <a:t>Replace batteries.</a:t>
                      </a:r>
                    </a:p>
                  </a:txBody>
                  <a:tcPr marT="45732" marB="45732">
                    <a:solidFill>
                      <a:srgbClr val="DDDDDD"/>
                    </a:solidFill>
                  </a:tcPr>
                </a:tc>
                <a:extLst>
                  <a:ext uri="{0D108BD9-81ED-4DB2-BD59-A6C34878D82A}">
                    <a16:rowId xmlns:a16="http://schemas.microsoft.com/office/drawing/2014/main" val="10003"/>
                  </a:ext>
                </a:extLst>
              </a:tr>
              <a:tr h="579261">
                <a:tc>
                  <a:txBody>
                    <a:bodyPr/>
                    <a:lstStyle/>
                    <a:p>
                      <a:r>
                        <a:rPr lang="en-US" sz="1600" dirty="0">
                          <a:latin typeface="Calibri" pitchFamily="34" charset="0"/>
                          <a:cs typeface="Calibri" pitchFamily="34" charset="0"/>
                        </a:rPr>
                        <a:t>Low Li Battery</a:t>
                      </a:r>
                    </a:p>
                  </a:txBody>
                  <a:tcPr marT="45732" marB="45732">
                    <a:solidFill>
                      <a:srgbClr val="B2B2B2"/>
                    </a:solidFill>
                  </a:tcPr>
                </a:tc>
                <a:tc>
                  <a:txBody>
                    <a:bodyPr/>
                    <a:lstStyle/>
                    <a:p>
                      <a:r>
                        <a:rPr lang="en-US" sz="1600" dirty="0">
                          <a:latin typeface="Calibri" pitchFamily="34" charset="0"/>
                          <a:cs typeface="Calibri" pitchFamily="34" charset="0"/>
                        </a:rPr>
                        <a:t>The internal clock battery is low. Contact</a:t>
                      </a:r>
                    </a:p>
                    <a:p>
                      <a:r>
                        <a:rPr lang="en-US" sz="1600" dirty="0">
                          <a:latin typeface="Calibri" pitchFamily="34" charset="0"/>
                          <a:cs typeface="Calibri" pitchFamily="34" charset="0"/>
                        </a:rPr>
                        <a:t>Lifeloc Technical Support.</a:t>
                      </a:r>
                    </a:p>
                  </a:txBody>
                  <a:tcPr marT="45732" marB="45732">
                    <a:solidFill>
                      <a:srgbClr val="B2B2B2"/>
                    </a:solidFill>
                  </a:tcPr>
                </a:tc>
                <a:extLst>
                  <a:ext uri="{0D108BD9-81ED-4DB2-BD59-A6C34878D82A}">
                    <a16:rowId xmlns:a16="http://schemas.microsoft.com/office/drawing/2014/main" val="10004"/>
                  </a:ext>
                </a:extLst>
              </a:tr>
              <a:tr h="579261">
                <a:tc>
                  <a:txBody>
                    <a:bodyPr/>
                    <a:lstStyle/>
                    <a:p>
                      <a:r>
                        <a:rPr lang="en-US" sz="1600" dirty="0">
                          <a:latin typeface="Calibri" pitchFamily="34" charset="0"/>
                          <a:cs typeface="Calibri" pitchFamily="34" charset="0"/>
                        </a:rPr>
                        <a:t>Pump Reset Needed</a:t>
                      </a:r>
                    </a:p>
                  </a:txBody>
                  <a:tcPr marT="45736" marB="45736">
                    <a:solidFill>
                      <a:srgbClr val="DDDDDD"/>
                    </a:solidFill>
                  </a:tcPr>
                </a:tc>
                <a:tc>
                  <a:txBody>
                    <a:bodyPr/>
                    <a:lstStyle/>
                    <a:p>
                      <a:r>
                        <a:rPr lang="en-US" sz="1600" dirty="0">
                          <a:latin typeface="Calibri" pitchFamily="34" charset="0"/>
                          <a:cs typeface="Calibri" pitchFamily="34" charset="0"/>
                        </a:rPr>
                        <a:t>The pump needs to be reset. Follow</a:t>
                      </a:r>
                    </a:p>
                    <a:p>
                      <a:r>
                        <a:rPr lang="en-US" sz="1600" dirty="0">
                          <a:latin typeface="Calibri" pitchFamily="34" charset="0"/>
                          <a:cs typeface="Calibri" pitchFamily="34" charset="0"/>
                        </a:rPr>
                        <a:t>onscreen instructions.</a:t>
                      </a:r>
                    </a:p>
                  </a:txBody>
                  <a:tcPr marT="45736" marB="45736">
                    <a:solidFill>
                      <a:srgbClr val="DDDDDD"/>
                    </a:solidFill>
                  </a:tcPr>
                </a:tc>
                <a:extLst>
                  <a:ext uri="{0D108BD9-81ED-4DB2-BD59-A6C34878D82A}">
                    <a16:rowId xmlns:a16="http://schemas.microsoft.com/office/drawing/2014/main" val="10005"/>
                  </a:ext>
                </a:extLst>
              </a:tr>
              <a:tr h="1127759">
                <a:tc>
                  <a:txBody>
                    <a:bodyPr/>
                    <a:lstStyle/>
                    <a:p>
                      <a:r>
                        <a:rPr lang="en-US" sz="1600" dirty="0">
                          <a:latin typeface="Calibri" pitchFamily="34" charset="0"/>
                          <a:cs typeface="Calibri" pitchFamily="34" charset="0"/>
                        </a:rPr>
                        <a:t>Temperature</a:t>
                      </a:r>
                    </a:p>
                  </a:txBody>
                  <a:tcPr marT="45736" marB="45736">
                    <a:solidFill>
                      <a:srgbClr val="B2B2B2"/>
                    </a:solidFill>
                  </a:tcPr>
                </a:tc>
                <a:tc>
                  <a:txBody>
                    <a:bodyPr/>
                    <a:lstStyle/>
                    <a:p>
                      <a:r>
                        <a:rPr lang="en-US" sz="1600" dirty="0">
                          <a:latin typeface="Calibri" pitchFamily="34" charset="0"/>
                          <a:cs typeface="Calibri" pitchFamily="34" charset="0"/>
                        </a:rPr>
                        <a:t>When calibrating or taking a test, unit is</a:t>
                      </a:r>
                    </a:p>
                    <a:p>
                      <a:r>
                        <a:rPr lang="en-US" sz="1600" dirty="0">
                          <a:latin typeface="Calibri" pitchFamily="34" charset="0"/>
                          <a:cs typeface="Calibri" pitchFamily="34" charset="0"/>
                        </a:rPr>
                        <a:t>outside of temperature limits.</a:t>
                      </a:r>
                    </a:p>
                    <a:p>
                      <a:r>
                        <a:rPr lang="en-US" sz="1600" dirty="0">
                          <a:latin typeface="Calibri" pitchFamily="34" charset="0"/>
                          <a:cs typeface="Calibri" pitchFamily="34" charset="0"/>
                        </a:rPr>
                        <a:t>Calibration range = 68o - 95o F (20o - 35o C)</a:t>
                      </a:r>
                    </a:p>
                    <a:p>
                      <a:r>
                        <a:rPr lang="en-US" sz="1600" dirty="0">
                          <a:latin typeface="Calibri" pitchFamily="34" charset="0"/>
                          <a:cs typeface="Calibri" pitchFamily="34" charset="0"/>
                        </a:rPr>
                        <a:t>Testing range = 32o - 130o F (0o - 55o C)</a:t>
                      </a:r>
                    </a:p>
                  </a:txBody>
                  <a:tcPr marT="45736" marB="45736">
                    <a:solidFill>
                      <a:srgbClr val="B2B2B2"/>
                    </a:solidFill>
                  </a:tcPr>
                </a:tc>
                <a:extLst>
                  <a:ext uri="{0D108BD9-81ED-4DB2-BD59-A6C34878D82A}">
                    <a16:rowId xmlns:a16="http://schemas.microsoft.com/office/drawing/2014/main" val="10006"/>
                  </a:ext>
                </a:extLst>
              </a:tr>
              <a:tr h="685884">
                <a:tc>
                  <a:txBody>
                    <a:bodyPr/>
                    <a:lstStyle/>
                    <a:p>
                      <a:r>
                        <a:rPr lang="en-US" sz="1600" dirty="0">
                          <a:latin typeface="Calibri" pitchFamily="34" charset="0"/>
                          <a:cs typeface="Calibri" pitchFamily="34" charset="0"/>
                        </a:rPr>
                        <a:t>Timeout</a:t>
                      </a:r>
                    </a:p>
                  </a:txBody>
                  <a:tcPr marT="45736" marB="45736">
                    <a:solidFill>
                      <a:schemeClr val="bg1">
                        <a:lumMod val="85000"/>
                      </a:schemeClr>
                    </a:solidFill>
                  </a:tcPr>
                </a:tc>
                <a:tc>
                  <a:txBody>
                    <a:bodyPr/>
                    <a:lstStyle/>
                    <a:p>
                      <a:r>
                        <a:rPr lang="en-US" sz="1600" dirty="0">
                          <a:latin typeface="Calibri" pitchFamily="34" charset="0"/>
                          <a:cs typeface="Calibri" pitchFamily="34" charset="0"/>
                        </a:rPr>
                        <a:t>User blew for &gt; 15 seconds.</a:t>
                      </a:r>
                    </a:p>
                    <a:p>
                      <a:r>
                        <a:rPr lang="en-US" sz="1600" dirty="0">
                          <a:latin typeface="Calibri" pitchFamily="34" charset="0"/>
                          <a:cs typeface="Calibri" pitchFamily="34" charset="0"/>
                        </a:rPr>
                        <a:t>Try again, blow harder.</a:t>
                      </a:r>
                    </a:p>
                  </a:txBody>
                  <a:tcPr marT="45736" marB="45736">
                    <a:solidFill>
                      <a:schemeClr val="bg1">
                        <a:lumMod val="85000"/>
                      </a:schemeClr>
                    </a:solidFill>
                  </a:tcPr>
                </a:tc>
                <a:extLst>
                  <a:ext uri="{0D108BD9-81ED-4DB2-BD59-A6C34878D82A}">
                    <a16:rowId xmlns:a16="http://schemas.microsoft.com/office/drawing/2014/main" val="10007"/>
                  </a:ext>
                </a:extLst>
              </a:tr>
            </a:tbl>
          </a:graphicData>
        </a:graphic>
      </p:graphicFrame>
      <p:sp>
        <p:nvSpPr>
          <p:cNvPr id="56352" name="Text Box 5">
            <a:extLst>
              <a:ext uri="{FF2B5EF4-FFF2-40B4-BE49-F238E27FC236}">
                <a16:creationId xmlns:a16="http://schemas.microsoft.com/office/drawing/2014/main" id="{F28D1F5E-833A-40CA-9442-8ED478FB1ECD}"/>
              </a:ext>
            </a:extLst>
          </p:cNvPr>
          <p:cNvSpPr txBox="1">
            <a:spLocks noChangeArrowheads="1"/>
          </p:cNvSpPr>
          <p:nvPr>
            <p:custDataLst>
              <p:tags r:id="rId3"/>
            </p:custDataLst>
          </p:nvPr>
        </p:nvSpPr>
        <p:spPr bwMode="auto">
          <a:xfrm>
            <a:off x="1219200" y="762000"/>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50000"/>
              </a:spcBef>
              <a:buClrTx/>
              <a:buFontTx/>
              <a:buNone/>
            </a:pPr>
            <a:r>
              <a:rPr lang="en-US" altLang="en-US" b="0">
                <a:solidFill>
                  <a:srgbClr val="F69200"/>
                </a:solidFill>
                <a:latin typeface="Calibri" panose="020F0502020204030204" pitchFamily="34" charset="0"/>
                <a:cs typeface="Calibri" panose="020F0502020204030204" pitchFamily="34" charset="0"/>
              </a:rPr>
              <a:t>Defined</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03A735A-88DD-4065-88BE-F3D68380330B}"/>
              </a:ext>
            </a:extLst>
          </p:cNvPr>
          <p:cNvSpPr>
            <a:spLocks noGrp="1" noChangeArrowheads="1"/>
          </p:cNvSpPr>
          <p:nvPr>
            <p:ph type="ctrTitle" idx="4294967295"/>
            <p:custDataLst>
              <p:tags r:id="rId1"/>
            </p:custDataLst>
          </p:nvPr>
        </p:nvSpPr>
        <p:spPr>
          <a:xfrm>
            <a:off x="1219200" y="2667000"/>
            <a:ext cx="8382000" cy="914400"/>
          </a:xfrm>
          <a:noFill/>
        </p:spPr>
        <p:txBody>
          <a:bodyPr/>
          <a:lstStyle/>
          <a:p>
            <a:pPr eaLnBrk="1" hangingPunct="1"/>
            <a:r>
              <a:rPr lang="en-US" altLang="en-US" sz="4800">
                <a:solidFill>
                  <a:srgbClr val="F69200"/>
                </a:solidFill>
              </a:rPr>
              <a:t>Alcohol Overview</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9E497782-7820-4420-90FA-EB80FA8A610F}"/>
              </a:ext>
            </a:extLst>
          </p:cNvPr>
          <p:cNvSpPr>
            <a:spLocks noGrp="1" noChangeArrowheads="1"/>
          </p:cNvSpPr>
          <p:nvPr>
            <p:ph type="title"/>
            <p:custDataLst>
              <p:tags r:id="rId1"/>
            </p:custDataLst>
          </p:nvPr>
        </p:nvSpPr>
        <p:spPr>
          <a:xfrm>
            <a:off x="1219200" y="228600"/>
            <a:ext cx="7315200" cy="685800"/>
          </a:xfrm>
        </p:spPr>
        <p:txBody>
          <a:bodyPr/>
          <a:lstStyle/>
          <a:p>
            <a:r>
              <a:rPr lang="en-US" altLang="en-US"/>
              <a:t>Alcohol Basics </a:t>
            </a:r>
          </a:p>
        </p:txBody>
      </p:sp>
      <p:graphicFrame>
        <p:nvGraphicFramePr>
          <p:cNvPr id="4" name="Table Placeholder 3">
            <a:extLst>
              <a:ext uri="{FF2B5EF4-FFF2-40B4-BE49-F238E27FC236}">
                <a16:creationId xmlns:a16="http://schemas.microsoft.com/office/drawing/2014/main" id="{98184354-A06E-4CDE-8608-F03C47EDBC3C}"/>
              </a:ext>
            </a:extLst>
          </p:cNvPr>
          <p:cNvGraphicFramePr>
            <a:graphicFrameLocks noGrp="1"/>
          </p:cNvGraphicFramePr>
          <p:nvPr>
            <p:ph type="tbl" idx="1"/>
            <p:custDataLst>
              <p:tags r:id="rId2"/>
            </p:custDataLst>
          </p:nvPr>
        </p:nvGraphicFramePr>
        <p:xfrm>
          <a:off x="533400" y="990600"/>
          <a:ext cx="8610600" cy="5867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6388" name="Text Box 5">
            <a:extLst>
              <a:ext uri="{FF2B5EF4-FFF2-40B4-BE49-F238E27FC236}">
                <a16:creationId xmlns:a16="http://schemas.microsoft.com/office/drawing/2014/main" id="{2B72CD38-D8EA-42B3-B418-A9BA932F01A8}"/>
              </a:ext>
            </a:extLst>
          </p:cNvPr>
          <p:cNvSpPr txBox="1">
            <a:spLocks noChangeArrowheads="1"/>
          </p:cNvSpPr>
          <p:nvPr>
            <p:custDataLst>
              <p:tags r:id="rId3"/>
            </p:custDataLst>
          </p:nvPr>
        </p:nvSpPr>
        <p:spPr bwMode="auto">
          <a:xfrm>
            <a:off x="1219200" y="838200"/>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50000"/>
              </a:spcBef>
              <a:buClrTx/>
              <a:buFontTx/>
              <a:buNone/>
            </a:pPr>
            <a:r>
              <a:rPr lang="en-US" altLang="en-US" b="0">
                <a:solidFill>
                  <a:srgbClr val="F69200"/>
                </a:solidFill>
                <a:latin typeface="Gotham Medium" pitchFamily="2" charset="0"/>
              </a:rPr>
              <a:t>Types of Alcohol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F2E22F3-E2E2-4031-BBA5-EFED448EF362}"/>
              </a:ext>
            </a:extLst>
          </p:cNvPr>
          <p:cNvSpPr>
            <a:spLocks noGrp="1" noChangeArrowheads="1"/>
          </p:cNvSpPr>
          <p:nvPr>
            <p:ph type="title"/>
            <p:custDataLst>
              <p:tags r:id="rId1"/>
            </p:custDataLst>
          </p:nvPr>
        </p:nvSpPr>
        <p:spPr>
          <a:xfrm>
            <a:off x="1219200" y="228600"/>
            <a:ext cx="7315200" cy="685800"/>
          </a:xfrm>
        </p:spPr>
        <p:txBody>
          <a:bodyPr/>
          <a:lstStyle/>
          <a:p>
            <a:r>
              <a:rPr lang="en-US" altLang="en-US"/>
              <a:t>Alcohol Basics </a:t>
            </a:r>
          </a:p>
        </p:txBody>
      </p:sp>
      <p:sp>
        <p:nvSpPr>
          <p:cNvPr id="5" name="Text Box 3">
            <a:extLst>
              <a:ext uri="{FF2B5EF4-FFF2-40B4-BE49-F238E27FC236}">
                <a16:creationId xmlns:a16="http://schemas.microsoft.com/office/drawing/2014/main" id="{21900D6E-62E6-404F-9E21-5FFBD1E60A6A}"/>
              </a:ext>
            </a:extLst>
          </p:cNvPr>
          <p:cNvSpPr txBox="1">
            <a:spLocks noChangeArrowheads="1"/>
          </p:cNvSpPr>
          <p:nvPr>
            <p:custDataLst>
              <p:tags r:id="rId2"/>
            </p:custDataLst>
          </p:nvPr>
        </p:nvSpPr>
        <p:spPr bwMode="auto">
          <a:xfrm>
            <a:off x="1227138" y="1381125"/>
            <a:ext cx="7297737" cy="3602038"/>
          </a:xfrm>
          <a:prstGeom prst="rect">
            <a:avLst/>
          </a:prstGeom>
          <a:noFill/>
          <a:ln>
            <a:noFill/>
          </a:ln>
          <a:effectLst/>
        </p:spPr>
        <p:txBody>
          <a:bodyPr>
            <a:spAutoFit/>
          </a:bodyPr>
          <a:lstStyle/>
          <a:p>
            <a:pPr>
              <a:defRPr/>
            </a:pPr>
            <a:r>
              <a:rPr lang="en-US" sz="2000" u="sng" dirty="0">
                <a:latin typeface="+mj-lt"/>
              </a:rPr>
              <a:t>Ethanol </a:t>
            </a:r>
          </a:p>
          <a:p>
            <a:pPr>
              <a:defRPr/>
            </a:pPr>
            <a:r>
              <a:rPr lang="en-US" sz="2000" b="0" dirty="0">
                <a:latin typeface="+mj-lt"/>
              </a:rPr>
              <a:t>The type of alcohol we consume and is common in in products from perfume to mouthwash. </a:t>
            </a:r>
            <a:r>
              <a:rPr lang="en-US" sz="2000" b="0" dirty="0" err="1">
                <a:latin typeface="+mj-lt"/>
              </a:rPr>
              <a:t>Ethonal</a:t>
            </a:r>
            <a:r>
              <a:rPr lang="en-US" sz="2000" b="0" dirty="0">
                <a:latin typeface="+mj-lt"/>
              </a:rPr>
              <a:t> is a common compound that can be found in water, fruit juice, food products, garbage, etc. due to the fermentation process </a:t>
            </a:r>
            <a:r>
              <a:rPr lang="en-US" sz="2000" b="0" i="1" dirty="0">
                <a:solidFill>
                  <a:srgbClr val="F69200"/>
                </a:solidFill>
                <a:latin typeface="+mj-lt"/>
              </a:rPr>
              <a:t>(yeast + water + sugar, or various other carbohydrates</a:t>
            </a:r>
            <a:r>
              <a:rPr lang="en-US" sz="2400" i="1" dirty="0">
                <a:solidFill>
                  <a:srgbClr val="F69200"/>
                </a:solidFill>
                <a:latin typeface="+mn-lt"/>
              </a:rPr>
              <a:t>)</a:t>
            </a:r>
          </a:p>
          <a:p>
            <a:pPr>
              <a:defRPr/>
            </a:pPr>
            <a:endParaRPr lang="en-US" sz="2400" dirty="0">
              <a:latin typeface="+mn-lt"/>
            </a:endParaRPr>
          </a:p>
          <a:p>
            <a:pPr marL="800100" lvl="1" indent="-342900">
              <a:buFont typeface="Arial" pitchFamily="34" charset="0"/>
              <a:buChar char="•"/>
              <a:defRPr/>
            </a:pPr>
            <a:r>
              <a:rPr lang="en-US" sz="2000" b="0" dirty="0">
                <a:latin typeface="+mn-lt"/>
              </a:rPr>
              <a:t>Alcohol is foreign to the body and is a poison; the body works to quickly eliminate it from the system </a:t>
            </a:r>
          </a:p>
          <a:p>
            <a:pPr marL="800100" lvl="1" indent="-342900">
              <a:buFont typeface="Arial" pitchFamily="34" charset="0"/>
              <a:buChar char="•"/>
              <a:defRPr/>
            </a:pPr>
            <a:r>
              <a:rPr lang="en-US" sz="2000" b="0" dirty="0">
                <a:latin typeface="+mn-lt"/>
              </a:rPr>
              <a:t>This makes it imperative to conduct and complete the testing process quickly </a:t>
            </a:r>
          </a:p>
        </p:txBody>
      </p:sp>
      <p:pic>
        <p:nvPicPr>
          <p:cNvPr id="18436" name="Picture 1">
            <a:extLst>
              <a:ext uri="{FF2B5EF4-FFF2-40B4-BE49-F238E27FC236}">
                <a16:creationId xmlns:a16="http://schemas.microsoft.com/office/drawing/2014/main" id="{0078BBB5-C8A4-4C0A-8E3D-6B625FFE11B0}"/>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6705600" y="4724400"/>
            <a:ext cx="22669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5">
            <a:extLst>
              <a:ext uri="{FF2B5EF4-FFF2-40B4-BE49-F238E27FC236}">
                <a16:creationId xmlns:a16="http://schemas.microsoft.com/office/drawing/2014/main" id="{107E56AE-0425-459E-B0BA-A492F64EA94D}"/>
              </a:ext>
            </a:extLst>
          </p:cNvPr>
          <p:cNvSpPr txBox="1">
            <a:spLocks noChangeArrowheads="1"/>
          </p:cNvSpPr>
          <p:nvPr>
            <p:custDataLst>
              <p:tags r:id="rId4"/>
            </p:custDataLst>
          </p:nvPr>
        </p:nvSpPr>
        <p:spPr bwMode="auto">
          <a:xfrm>
            <a:off x="1219200" y="838200"/>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50000"/>
              </a:spcBef>
              <a:buClrTx/>
              <a:buFontTx/>
              <a:buNone/>
            </a:pPr>
            <a:r>
              <a:rPr lang="en-US" altLang="en-US" b="0">
                <a:solidFill>
                  <a:srgbClr val="F69200"/>
                </a:solidFill>
                <a:latin typeface="Gotham Medium" pitchFamily="2" charset="0"/>
              </a:rPr>
              <a:t>Types of Alcohol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8CE3963-310E-40B4-8195-263004C35DCA}"/>
              </a:ext>
            </a:extLst>
          </p:cNvPr>
          <p:cNvSpPr>
            <a:spLocks noGrp="1" noChangeArrowheads="1"/>
          </p:cNvSpPr>
          <p:nvPr>
            <p:ph type="title"/>
            <p:custDataLst>
              <p:tags r:id="rId1"/>
            </p:custDataLst>
          </p:nvPr>
        </p:nvSpPr>
        <p:spPr>
          <a:xfrm>
            <a:off x="1219200" y="228600"/>
            <a:ext cx="7315200" cy="685800"/>
          </a:xfrm>
        </p:spPr>
        <p:txBody>
          <a:bodyPr/>
          <a:lstStyle/>
          <a:p>
            <a:pPr eaLnBrk="1" hangingPunct="1"/>
            <a:r>
              <a:rPr lang="en-US" altLang="en-US"/>
              <a:t>Alcohol Testing Technology</a:t>
            </a:r>
          </a:p>
        </p:txBody>
      </p:sp>
      <p:sp>
        <p:nvSpPr>
          <p:cNvPr id="20483" name="Text Box 3">
            <a:extLst>
              <a:ext uri="{FF2B5EF4-FFF2-40B4-BE49-F238E27FC236}">
                <a16:creationId xmlns:a16="http://schemas.microsoft.com/office/drawing/2014/main" id="{681A5455-A1BD-4FAD-BF21-FF7BE2F118E0}"/>
              </a:ext>
            </a:extLst>
          </p:cNvPr>
          <p:cNvSpPr txBox="1">
            <a:spLocks noChangeArrowheads="1"/>
          </p:cNvSpPr>
          <p:nvPr>
            <p:custDataLst>
              <p:tags r:id="rId2"/>
            </p:custDataLst>
          </p:nvPr>
        </p:nvSpPr>
        <p:spPr bwMode="auto">
          <a:xfrm>
            <a:off x="1219200" y="838200"/>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50000"/>
              </a:spcBef>
              <a:buClrTx/>
              <a:buFontTx/>
              <a:buNone/>
            </a:pPr>
            <a:r>
              <a:rPr lang="en-US" altLang="en-US" b="0">
                <a:solidFill>
                  <a:srgbClr val="F69200"/>
                </a:solidFill>
                <a:latin typeface="Gotham Medium" pitchFamily="2" charset="0"/>
              </a:rPr>
              <a:t>Lifeloc’s Products Utilize Fuel Cell Technology </a:t>
            </a:r>
          </a:p>
        </p:txBody>
      </p:sp>
      <p:sp>
        <p:nvSpPr>
          <p:cNvPr id="20484" name="Rectangle 4">
            <a:extLst>
              <a:ext uri="{FF2B5EF4-FFF2-40B4-BE49-F238E27FC236}">
                <a16:creationId xmlns:a16="http://schemas.microsoft.com/office/drawing/2014/main" id="{4F450200-3E4D-48D3-B0E3-D1C98214187B}"/>
              </a:ext>
            </a:extLst>
          </p:cNvPr>
          <p:cNvSpPr>
            <a:spLocks noChangeArrowheads="1"/>
          </p:cNvSpPr>
          <p:nvPr>
            <p:custDataLst>
              <p:tags r:id="rId3"/>
            </p:custDataLst>
          </p:nvPr>
        </p:nvSpPr>
        <p:spPr bwMode="auto">
          <a:xfrm>
            <a:off x="1219200" y="1371600"/>
            <a:ext cx="7545388"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000066"/>
              </a:buClr>
              <a:buChar char="•"/>
              <a:tabLst>
                <a:tab pos="3033713" algn="l"/>
              </a:tabLst>
              <a:defRPr sz="2800">
                <a:solidFill>
                  <a:schemeClr val="tx1"/>
                </a:solidFill>
                <a:latin typeface="Gotham Book" pitchFamily="2" charset="0"/>
              </a:defRPr>
            </a:lvl1pPr>
            <a:lvl2pPr marL="742950" indent="-285750">
              <a:spcBef>
                <a:spcPct val="20000"/>
              </a:spcBef>
              <a:buClr>
                <a:schemeClr val="bg2"/>
              </a:buClr>
              <a:buChar char="•"/>
              <a:tabLst>
                <a:tab pos="3033713" algn="l"/>
              </a:tabLst>
              <a:defRPr sz="2600">
                <a:solidFill>
                  <a:schemeClr val="tx1"/>
                </a:solidFill>
                <a:latin typeface="Gotham Book" pitchFamily="2" charset="0"/>
              </a:defRPr>
            </a:lvl2pPr>
            <a:lvl3pPr marL="1143000" indent="-228600">
              <a:spcBef>
                <a:spcPct val="20000"/>
              </a:spcBef>
              <a:buClr>
                <a:srgbClr val="000066"/>
              </a:buClr>
              <a:buChar char="•"/>
              <a:tabLst>
                <a:tab pos="3033713" algn="l"/>
              </a:tabLst>
              <a:defRPr sz="2400">
                <a:solidFill>
                  <a:schemeClr val="tx1"/>
                </a:solidFill>
                <a:latin typeface="Gotham Book" pitchFamily="2" charset="0"/>
              </a:defRPr>
            </a:lvl3pPr>
            <a:lvl4pPr marL="1600200" indent="-228600">
              <a:spcBef>
                <a:spcPct val="20000"/>
              </a:spcBef>
              <a:buClr>
                <a:schemeClr val="bg2"/>
              </a:buClr>
              <a:buChar char="•"/>
              <a:tabLst>
                <a:tab pos="3033713" algn="l"/>
              </a:tabLst>
              <a:defRPr sz="2000">
                <a:solidFill>
                  <a:schemeClr val="tx1"/>
                </a:solidFill>
                <a:latin typeface="Gotham Book" pitchFamily="2" charset="0"/>
              </a:defRPr>
            </a:lvl4pPr>
            <a:lvl5pPr marL="2057400" indent="-228600">
              <a:spcBef>
                <a:spcPct val="20000"/>
              </a:spcBef>
              <a:buClr>
                <a:srgbClr val="000066"/>
              </a:buClr>
              <a:buChar char="•"/>
              <a:tabLst>
                <a:tab pos="3033713" algn="l"/>
              </a:tabLst>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tabLst>
                <a:tab pos="3033713" algn="l"/>
              </a:tabLst>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tabLst>
                <a:tab pos="3033713" algn="l"/>
              </a:tabLst>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tabLst>
                <a:tab pos="3033713" algn="l"/>
              </a:tabLst>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tabLst>
                <a:tab pos="3033713" algn="l"/>
              </a:tabLst>
              <a:defRPr sz="2000">
                <a:solidFill>
                  <a:schemeClr val="tx1"/>
                </a:solidFill>
                <a:latin typeface="Gotham Book" pitchFamily="2" charset="0"/>
              </a:defRPr>
            </a:lvl9pPr>
          </a:lstStyle>
          <a:p>
            <a:pPr eaLnBrk="1" hangingPunct="1"/>
            <a:r>
              <a:rPr lang="en-US" altLang="en-US" sz="2200" b="0"/>
              <a:t>Highly Accurate</a:t>
            </a:r>
          </a:p>
          <a:p>
            <a:pPr eaLnBrk="1" hangingPunct="1"/>
            <a:r>
              <a:rPr lang="en-US" altLang="en-US" sz="2200" b="0"/>
              <a:t>Long Life</a:t>
            </a:r>
          </a:p>
          <a:p>
            <a:pPr eaLnBrk="1" hangingPunct="1"/>
            <a:r>
              <a:rPr lang="en-US" altLang="en-US" sz="2200" b="0"/>
              <a:t>Unlimited Number of Tests</a:t>
            </a:r>
          </a:p>
          <a:p>
            <a:pPr eaLnBrk="1" hangingPunct="1"/>
            <a:r>
              <a:rPr lang="en-US" altLang="en-US" sz="2200" b="0"/>
              <a:t>Easily Calibrated</a:t>
            </a:r>
          </a:p>
          <a:p>
            <a:pPr eaLnBrk="1" hangingPunct="1"/>
            <a:r>
              <a:rPr lang="en-US" altLang="en-US" sz="2200" b="0"/>
              <a:t>Alcohol Specific</a:t>
            </a:r>
          </a:p>
          <a:p>
            <a:pPr eaLnBrk="1" hangingPunct="1"/>
            <a:r>
              <a:rPr lang="en-US" altLang="en-US" sz="2200" b="0"/>
              <a:t>Screening &amp; Evidential Testing</a:t>
            </a:r>
          </a:p>
          <a:p>
            <a:pPr eaLnBrk="1" hangingPunct="1"/>
            <a:r>
              <a:rPr lang="en-US" altLang="en-US" sz="2200" b="0"/>
              <a:t>Widely Used form of Testing</a:t>
            </a:r>
          </a:p>
          <a:p>
            <a:pPr lvl="1" eaLnBrk="1" hangingPunct="1"/>
            <a:r>
              <a:rPr lang="en-US" altLang="en-US" sz="2200" b="0"/>
              <a:t>Reliable and Accurate</a:t>
            </a:r>
          </a:p>
          <a:p>
            <a:pPr lvl="1" eaLnBrk="1" hangingPunct="1"/>
            <a:r>
              <a:rPr lang="en-US" altLang="en-US" sz="2200" b="0"/>
              <a:t>Portable</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a:extLst>
              <a:ext uri="{FF2B5EF4-FFF2-40B4-BE49-F238E27FC236}">
                <a16:creationId xmlns:a16="http://schemas.microsoft.com/office/drawing/2014/main" id="{4BC735F1-FAB7-4982-ADDD-6580EB94C72F}"/>
              </a:ext>
            </a:extLst>
          </p:cNvPr>
          <p:cNvSpPr txBox="1">
            <a:spLocks noChangeArrowheads="1"/>
          </p:cNvSpPr>
          <p:nvPr>
            <p:custDataLst>
              <p:tags r:id="rId1"/>
            </p:custDataLst>
          </p:nvPr>
        </p:nvSpPr>
        <p:spPr bwMode="auto">
          <a:xfrm>
            <a:off x="2667000" y="4873625"/>
            <a:ext cx="45720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lr>
                <a:srgbClr val="000066"/>
              </a:buClr>
              <a:buChar char="•"/>
              <a:tabLst>
                <a:tab pos="381000" algn="l"/>
              </a:tabLst>
              <a:defRPr sz="2800">
                <a:solidFill>
                  <a:schemeClr val="tx1"/>
                </a:solidFill>
                <a:latin typeface="Gotham Book" pitchFamily="2" charset="0"/>
              </a:defRPr>
            </a:lvl1pPr>
            <a:lvl2pPr marL="742950" indent="-285750" defTabSz="762000">
              <a:spcBef>
                <a:spcPct val="20000"/>
              </a:spcBef>
              <a:buClr>
                <a:schemeClr val="bg2"/>
              </a:buClr>
              <a:buChar char="•"/>
              <a:tabLst>
                <a:tab pos="381000" algn="l"/>
              </a:tabLst>
              <a:defRPr sz="2600">
                <a:solidFill>
                  <a:schemeClr val="tx1"/>
                </a:solidFill>
                <a:latin typeface="Gotham Book" pitchFamily="2" charset="0"/>
              </a:defRPr>
            </a:lvl2pPr>
            <a:lvl3pPr marL="1143000" indent="-228600" defTabSz="762000">
              <a:spcBef>
                <a:spcPct val="20000"/>
              </a:spcBef>
              <a:buClr>
                <a:srgbClr val="000066"/>
              </a:buClr>
              <a:buChar char="•"/>
              <a:tabLst>
                <a:tab pos="381000" algn="l"/>
              </a:tabLst>
              <a:defRPr sz="2400">
                <a:solidFill>
                  <a:schemeClr val="tx1"/>
                </a:solidFill>
                <a:latin typeface="Gotham Book" pitchFamily="2" charset="0"/>
              </a:defRPr>
            </a:lvl3pPr>
            <a:lvl4pPr marL="1600200" indent="-228600" defTabSz="762000">
              <a:spcBef>
                <a:spcPct val="20000"/>
              </a:spcBef>
              <a:buClr>
                <a:schemeClr val="bg2"/>
              </a:buClr>
              <a:buChar char="•"/>
              <a:tabLst>
                <a:tab pos="381000" algn="l"/>
              </a:tabLst>
              <a:defRPr sz="2000">
                <a:solidFill>
                  <a:schemeClr val="tx1"/>
                </a:solidFill>
                <a:latin typeface="Gotham Book" pitchFamily="2" charset="0"/>
              </a:defRPr>
            </a:lvl4pPr>
            <a:lvl5pPr marL="2057400" indent="-228600" defTabSz="762000">
              <a:spcBef>
                <a:spcPct val="20000"/>
              </a:spcBef>
              <a:buClr>
                <a:srgbClr val="000066"/>
              </a:buClr>
              <a:buChar char="•"/>
              <a:tabLst>
                <a:tab pos="381000" algn="l"/>
              </a:tabLst>
              <a:defRPr sz="2000">
                <a:solidFill>
                  <a:schemeClr val="tx1"/>
                </a:solidFill>
                <a:latin typeface="Gotham Book" pitchFamily="2" charset="0"/>
              </a:defRPr>
            </a:lvl5pPr>
            <a:lvl6pPr marL="2514600" indent="-228600" defTabSz="762000" eaLnBrk="0" fontAlgn="base" hangingPunct="0">
              <a:spcBef>
                <a:spcPct val="20000"/>
              </a:spcBef>
              <a:spcAft>
                <a:spcPct val="0"/>
              </a:spcAft>
              <a:buClr>
                <a:srgbClr val="000066"/>
              </a:buClr>
              <a:buChar char="•"/>
              <a:tabLst>
                <a:tab pos="381000" algn="l"/>
              </a:tabLst>
              <a:defRPr sz="2000">
                <a:solidFill>
                  <a:schemeClr val="tx1"/>
                </a:solidFill>
                <a:latin typeface="Gotham Book" pitchFamily="2" charset="0"/>
              </a:defRPr>
            </a:lvl6pPr>
            <a:lvl7pPr marL="2971800" indent="-228600" defTabSz="762000" eaLnBrk="0" fontAlgn="base" hangingPunct="0">
              <a:spcBef>
                <a:spcPct val="20000"/>
              </a:spcBef>
              <a:spcAft>
                <a:spcPct val="0"/>
              </a:spcAft>
              <a:buClr>
                <a:srgbClr val="000066"/>
              </a:buClr>
              <a:buChar char="•"/>
              <a:tabLst>
                <a:tab pos="381000" algn="l"/>
              </a:tabLst>
              <a:defRPr sz="2000">
                <a:solidFill>
                  <a:schemeClr val="tx1"/>
                </a:solidFill>
                <a:latin typeface="Gotham Book" pitchFamily="2" charset="0"/>
              </a:defRPr>
            </a:lvl7pPr>
            <a:lvl8pPr marL="3429000" indent="-228600" defTabSz="762000" eaLnBrk="0" fontAlgn="base" hangingPunct="0">
              <a:spcBef>
                <a:spcPct val="20000"/>
              </a:spcBef>
              <a:spcAft>
                <a:spcPct val="0"/>
              </a:spcAft>
              <a:buClr>
                <a:srgbClr val="000066"/>
              </a:buClr>
              <a:buChar char="•"/>
              <a:tabLst>
                <a:tab pos="381000" algn="l"/>
              </a:tabLst>
              <a:defRPr sz="2000">
                <a:solidFill>
                  <a:schemeClr val="tx1"/>
                </a:solidFill>
                <a:latin typeface="Gotham Book" pitchFamily="2" charset="0"/>
              </a:defRPr>
            </a:lvl8pPr>
            <a:lvl9pPr marL="3886200" indent="-228600" defTabSz="762000" eaLnBrk="0" fontAlgn="base" hangingPunct="0">
              <a:spcBef>
                <a:spcPct val="20000"/>
              </a:spcBef>
              <a:spcAft>
                <a:spcPct val="0"/>
              </a:spcAft>
              <a:buClr>
                <a:srgbClr val="000066"/>
              </a:buClr>
              <a:buChar char="•"/>
              <a:tabLst>
                <a:tab pos="381000" algn="l"/>
              </a:tabLst>
              <a:defRPr sz="2000">
                <a:solidFill>
                  <a:schemeClr val="tx1"/>
                </a:solidFill>
                <a:latin typeface="Gotham Book" pitchFamily="2" charset="0"/>
              </a:defRPr>
            </a:lvl9pPr>
          </a:lstStyle>
          <a:p>
            <a:pPr>
              <a:spcBef>
                <a:spcPct val="0"/>
              </a:spcBef>
              <a:buClrTx/>
              <a:buFontTx/>
              <a:buNone/>
            </a:pPr>
            <a:r>
              <a:rPr lang="de-DE" altLang="en-US" sz="2600" b="0" u="sng"/>
              <a:t>Main components</a:t>
            </a:r>
          </a:p>
          <a:p>
            <a:pPr>
              <a:spcBef>
                <a:spcPct val="0"/>
              </a:spcBef>
              <a:buClrTx/>
              <a:buFontTx/>
              <a:buNone/>
            </a:pPr>
            <a:r>
              <a:rPr lang="de-DE" altLang="en-US" sz="2600" b="0">
                <a:sym typeface="Wingdings" panose="05000000000000000000" pitchFamily="2" charset="2"/>
              </a:rPr>
              <a:t>Plastic housing (2)</a:t>
            </a:r>
          </a:p>
          <a:p>
            <a:pPr>
              <a:spcBef>
                <a:spcPct val="0"/>
              </a:spcBef>
              <a:buClrTx/>
              <a:buFontTx/>
              <a:buNone/>
            </a:pPr>
            <a:r>
              <a:rPr lang="de-DE" altLang="en-US" sz="2600" b="0">
                <a:sym typeface="Wingdings" panose="05000000000000000000" pitchFamily="2" charset="2"/>
              </a:rPr>
              <a:t>Membrane w/2 electrodes</a:t>
            </a:r>
          </a:p>
          <a:p>
            <a:pPr>
              <a:spcBef>
                <a:spcPct val="0"/>
              </a:spcBef>
              <a:buClrTx/>
              <a:buFontTx/>
              <a:buNone/>
            </a:pPr>
            <a:r>
              <a:rPr lang="de-DE" altLang="en-US" sz="2600" b="0">
                <a:sym typeface="Wingdings" panose="05000000000000000000" pitchFamily="2" charset="2"/>
              </a:rPr>
              <a:t>Contact leads</a:t>
            </a:r>
          </a:p>
        </p:txBody>
      </p:sp>
      <p:sp>
        <p:nvSpPr>
          <p:cNvPr id="22531" name="Rectangle 4">
            <a:extLst>
              <a:ext uri="{FF2B5EF4-FFF2-40B4-BE49-F238E27FC236}">
                <a16:creationId xmlns:a16="http://schemas.microsoft.com/office/drawing/2014/main" id="{F0A19131-8EDF-4CFB-A54D-060CBD25D8FF}"/>
              </a:ext>
            </a:extLst>
          </p:cNvPr>
          <p:cNvSpPr>
            <a:spLocks noGrp="1" noChangeArrowheads="1"/>
          </p:cNvSpPr>
          <p:nvPr>
            <p:ph type="title"/>
            <p:custDataLst>
              <p:tags r:id="rId2"/>
            </p:custDataLst>
          </p:nvPr>
        </p:nvSpPr>
        <p:spPr>
          <a:xfrm>
            <a:off x="1219200" y="228600"/>
            <a:ext cx="7315200" cy="685800"/>
          </a:xfrm>
        </p:spPr>
        <p:txBody>
          <a:bodyPr/>
          <a:lstStyle/>
          <a:p>
            <a:pPr eaLnBrk="1" hangingPunct="1"/>
            <a:r>
              <a:rPr lang="en-US" altLang="en-US"/>
              <a:t>Alcohol Testing Technolgies</a:t>
            </a:r>
          </a:p>
        </p:txBody>
      </p:sp>
      <p:sp>
        <p:nvSpPr>
          <p:cNvPr id="22532" name="Text Box 5">
            <a:extLst>
              <a:ext uri="{FF2B5EF4-FFF2-40B4-BE49-F238E27FC236}">
                <a16:creationId xmlns:a16="http://schemas.microsoft.com/office/drawing/2014/main" id="{1CC5A64D-99FA-431F-8B24-33B2109BC667}"/>
              </a:ext>
            </a:extLst>
          </p:cNvPr>
          <p:cNvSpPr txBox="1">
            <a:spLocks noChangeArrowheads="1"/>
          </p:cNvSpPr>
          <p:nvPr>
            <p:custDataLst>
              <p:tags r:id="rId3"/>
            </p:custDataLst>
          </p:nvPr>
        </p:nvSpPr>
        <p:spPr bwMode="auto">
          <a:xfrm>
            <a:off x="1219200" y="838200"/>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50000"/>
              </a:spcBef>
              <a:buClrTx/>
              <a:buFontTx/>
              <a:buNone/>
            </a:pPr>
            <a:r>
              <a:rPr lang="en-US" altLang="en-US" b="0">
                <a:solidFill>
                  <a:srgbClr val="F69200"/>
                </a:solidFill>
                <a:latin typeface="Gotham Medium" pitchFamily="2" charset="0"/>
              </a:rPr>
              <a:t>Fuel Cells</a:t>
            </a:r>
          </a:p>
        </p:txBody>
      </p:sp>
      <p:pic>
        <p:nvPicPr>
          <p:cNvPr id="22533" name="Picture 2">
            <a:extLst>
              <a:ext uri="{FF2B5EF4-FFF2-40B4-BE49-F238E27FC236}">
                <a16:creationId xmlns:a16="http://schemas.microsoft.com/office/drawing/2014/main" id="{EA37790E-D01E-4231-AB4E-80AA22FEB2FE}"/>
              </a:ext>
            </a:extLst>
          </p:cNvPr>
          <p:cNvPicPr>
            <a:picLocks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rot="-341140">
            <a:off x="1676400" y="1524000"/>
            <a:ext cx="4953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B653289-AC69-4564-B012-729274C32328}"/>
              </a:ext>
            </a:extLst>
          </p:cNvPr>
          <p:cNvGraphicFramePr/>
          <p:nvPr>
            <p:custDataLst>
              <p:tags r:id="rId1"/>
            </p:custDataLst>
          </p:nvPr>
        </p:nvGraphicFramePr>
        <p:xfrm>
          <a:off x="1219200" y="1371600"/>
          <a:ext cx="7239000" cy="49736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73155" name="Rectangle 3">
            <a:extLst>
              <a:ext uri="{FF2B5EF4-FFF2-40B4-BE49-F238E27FC236}">
                <a16:creationId xmlns:a16="http://schemas.microsoft.com/office/drawing/2014/main" id="{9751A856-0112-451A-B7A9-AF6F01D000C1}"/>
              </a:ext>
            </a:extLst>
          </p:cNvPr>
          <p:cNvSpPr>
            <a:spLocks noChangeArrowheads="1"/>
          </p:cNvSpPr>
          <p:nvPr>
            <p:custDataLst>
              <p:tags r:id="rId2"/>
            </p:custDataLst>
          </p:nvPr>
        </p:nvSpPr>
        <p:spPr bwMode="auto">
          <a:xfrm>
            <a:off x="704850" y="247650"/>
            <a:ext cx="7943850" cy="676275"/>
          </a:xfrm>
          <a:prstGeom prst="rect">
            <a:avLst/>
          </a:prstGeom>
          <a:noFill/>
          <a:ln>
            <a:noFill/>
          </a:ln>
          <a:effectLst/>
        </p:spPr>
        <p:txBody>
          <a:bodyPr>
            <a:spAutoFit/>
          </a:bodyPr>
          <a:lstStyle/>
          <a:p>
            <a:pPr>
              <a:lnSpc>
                <a:spcPct val="120000"/>
              </a:lnSpc>
              <a:spcBef>
                <a:spcPct val="50000"/>
              </a:spcBef>
              <a:defRPr/>
            </a:pPr>
            <a:r>
              <a:rPr kumimoji="1" lang="en-US" sz="3200" b="0" dirty="0">
                <a:solidFill>
                  <a:srgbClr val="000073"/>
                </a:solidFill>
                <a:effectLst>
                  <a:outerShdw blurRad="38100" dist="38100" dir="2700000" algn="tl">
                    <a:srgbClr val="C0C0C0"/>
                  </a:outerShdw>
                </a:effectLst>
                <a:latin typeface="Arial Narrow" pitchFamily="34" charset="0"/>
              </a:rPr>
              <a:t>   </a:t>
            </a:r>
            <a:r>
              <a:rPr kumimoji="1" lang="en-US" sz="3200" u="sng" dirty="0">
                <a:solidFill>
                  <a:srgbClr val="000073"/>
                </a:solidFill>
                <a:effectLst>
                  <a:outerShdw blurRad="38100" dist="38100" dir="2700000" algn="tl">
                    <a:srgbClr val="C0C0C0"/>
                  </a:outerShdw>
                </a:effectLst>
                <a:latin typeface="Arial Narrow" pitchFamily="34" charset="0"/>
              </a:rPr>
              <a:t> </a:t>
            </a:r>
            <a:endParaRPr kumimoji="1" lang="en-US" sz="3200" b="0" i="1" dirty="0">
              <a:solidFill>
                <a:srgbClr val="000073"/>
              </a:solidFill>
              <a:effectLst>
                <a:outerShdw blurRad="38100" dist="38100" dir="2700000" algn="tl">
                  <a:srgbClr val="C0C0C0"/>
                </a:outerShdw>
              </a:effectLst>
              <a:latin typeface="Arial Narrow" pitchFamily="34" charset="0"/>
            </a:endParaRPr>
          </a:p>
        </p:txBody>
      </p:sp>
      <p:sp>
        <p:nvSpPr>
          <p:cNvPr id="24580" name="Rectangle 4">
            <a:extLst>
              <a:ext uri="{FF2B5EF4-FFF2-40B4-BE49-F238E27FC236}">
                <a16:creationId xmlns:a16="http://schemas.microsoft.com/office/drawing/2014/main" id="{7CA3E8FB-EA6D-4CAB-A555-F74060AE0840}"/>
              </a:ext>
            </a:extLst>
          </p:cNvPr>
          <p:cNvSpPr>
            <a:spLocks noGrp="1" noChangeArrowheads="1"/>
          </p:cNvSpPr>
          <p:nvPr>
            <p:ph type="title"/>
            <p:custDataLst>
              <p:tags r:id="rId3"/>
            </p:custDataLst>
          </p:nvPr>
        </p:nvSpPr>
        <p:spPr>
          <a:xfrm>
            <a:off x="1219200" y="228600"/>
            <a:ext cx="7315200" cy="685800"/>
          </a:xfrm>
        </p:spPr>
        <p:txBody>
          <a:bodyPr/>
          <a:lstStyle/>
          <a:p>
            <a:pPr eaLnBrk="1" hangingPunct="1"/>
            <a:r>
              <a:rPr lang="en-US" altLang="en-US"/>
              <a:t>Alcohol Testing Technology</a:t>
            </a:r>
          </a:p>
        </p:txBody>
      </p:sp>
      <p:sp>
        <p:nvSpPr>
          <p:cNvPr id="24581" name="Text Box 5">
            <a:extLst>
              <a:ext uri="{FF2B5EF4-FFF2-40B4-BE49-F238E27FC236}">
                <a16:creationId xmlns:a16="http://schemas.microsoft.com/office/drawing/2014/main" id="{0CD49FB1-A296-4CDD-885B-977F6151D6A9}"/>
              </a:ext>
            </a:extLst>
          </p:cNvPr>
          <p:cNvSpPr txBox="1">
            <a:spLocks noChangeArrowheads="1"/>
          </p:cNvSpPr>
          <p:nvPr>
            <p:custDataLst>
              <p:tags r:id="rId4"/>
            </p:custDataLst>
          </p:nvPr>
        </p:nvSpPr>
        <p:spPr bwMode="auto">
          <a:xfrm>
            <a:off x="1219200" y="838200"/>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50000"/>
              </a:spcBef>
              <a:buClrTx/>
              <a:buFontTx/>
              <a:buNone/>
            </a:pPr>
            <a:r>
              <a:rPr lang="en-US" altLang="en-US" b="0">
                <a:solidFill>
                  <a:srgbClr val="F69200"/>
                </a:solidFill>
                <a:latin typeface="Gotham Medium" pitchFamily="2" charset="0"/>
              </a:rPr>
              <a:t>Fuel Cells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C0751864-E947-4D33-9D54-B2F6C3406E2A}"/>
              </a:ext>
            </a:extLst>
          </p:cNvPr>
          <p:cNvSpPr>
            <a:spLocks noGrp="1" noChangeArrowheads="1"/>
          </p:cNvSpPr>
          <p:nvPr>
            <p:ph type="title" idx="4294967295"/>
            <p:custDataLst>
              <p:tags r:id="rId1"/>
            </p:custDataLst>
          </p:nvPr>
        </p:nvSpPr>
        <p:spPr>
          <a:xfrm>
            <a:off x="1219200" y="228600"/>
            <a:ext cx="7315200" cy="685800"/>
          </a:xfrm>
        </p:spPr>
        <p:txBody>
          <a:bodyPr anchor="b"/>
          <a:lstStyle/>
          <a:p>
            <a:pPr eaLnBrk="1" hangingPunct="1"/>
            <a:r>
              <a:rPr lang="en-US" altLang="en-US"/>
              <a:t>Alcohol Testing Technologies</a:t>
            </a:r>
          </a:p>
        </p:txBody>
      </p:sp>
      <p:sp>
        <p:nvSpPr>
          <p:cNvPr id="91139" name="Text Box 4">
            <a:extLst>
              <a:ext uri="{FF2B5EF4-FFF2-40B4-BE49-F238E27FC236}">
                <a16:creationId xmlns:a16="http://schemas.microsoft.com/office/drawing/2014/main" id="{A04CD9F8-1618-4391-880A-EFD51B0BB8EB}"/>
              </a:ext>
            </a:extLst>
          </p:cNvPr>
          <p:cNvSpPr txBox="1">
            <a:spLocks noChangeArrowheads="1"/>
          </p:cNvSpPr>
          <p:nvPr>
            <p:custDataLst>
              <p:tags r:id="rId2"/>
            </p:custDataLst>
          </p:nvPr>
        </p:nvSpPr>
        <p:spPr bwMode="auto">
          <a:xfrm>
            <a:off x="244475" y="4800600"/>
            <a:ext cx="8655050" cy="784225"/>
          </a:xfrm>
          <a:prstGeom prst="rect">
            <a:avLst/>
          </a:prstGeom>
          <a:noFill/>
          <a:ln w="12700">
            <a:noFill/>
            <a:miter lim="800000"/>
            <a:headEnd/>
            <a:tailEnd/>
          </a:ln>
        </p:spPr>
        <p:txBody>
          <a:bodyPr>
            <a:spAutoFit/>
          </a:bodyPr>
          <a:lstStyle/>
          <a:p>
            <a:pPr algn="ctr" defTabSz="762000">
              <a:spcAft>
                <a:spcPts val="600"/>
              </a:spcAft>
              <a:defRPr/>
            </a:pPr>
            <a:r>
              <a:rPr lang="de-DE" sz="2000" b="0" dirty="0">
                <a:latin typeface="+mj-lt"/>
              </a:rPr>
              <a:t>The housing is made of two plastic parts - bottom and cover.</a:t>
            </a:r>
            <a:endParaRPr lang="de-DE" sz="1400" b="0" dirty="0">
              <a:latin typeface="+mj-lt"/>
            </a:endParaRPr>
          </a:p>
          <a:p>
            <a:pPr algn="ctr" defTabSz="762000">
              <a:spcAft>
                <a:spcPts val="600"/>
              </a:spcAft>
              <a:defRPr/>
            </a:pPr>
            <a:r>
              <a:rPr lang="de-DE" sz="2000" b="0" dirty="0">
                <a:latin typeface="+mj-lt"/>
              </a:rPr>
              <a:t>The two components are heat sealed on the top side.</a:t>
            </a:r>
          </a:p>
        </p:txBody>
      </p:sp>
      <p:sp>
        <p:nvSpPr>
          <p:cNvPr id="91140" name="Text Box 5">
            <a:extLst>
              <a:ext uri="{FF2B5EF4-FFF2-40B4-BE49-F238E27FC236}">
                <a16:creationId xmlns:a16="http://schemas.microsoft.com/office/drawing/2014/main" id="{225BDD3B-26C4-4CF9-A365-FA2FE1B1509F}"/>
              </a:ext>
            </a:extLst>
          </p:cNvPr>
          <p:cNvSpPr txBox="1">
            <a:spLocks noChangeArrowheads="1"/>
          </p:cNvSpPr>
          <p:nvPr>
            <p:custDataLst>
              <p:tags r:id="rId3"/>
            </p:custDataLst>
          </p:nvPr>
        </p:nvSpPr>
        <p:spPr bwMode="auto">
          <a:xfrm>
            <a:off x="2589213" y="4110038"/>
            <a:ext cx="3963987" cy="461962"/>
          </a:xfrm>
          <a:prstGeom prst="rect">
            <a:avLst/>
          </a:prstGeom>
          <a:noFill/>
          <a:ln w="12700">
            <a:noFill/>
            <a:miter lim="800000"/>
            <a:headEnd/>
            <a:tailEnd/>
          </a:ln>
        </p:spPr>
        <p:txBody>
          <a:bodyPr wrap="none">
            <a:spAutoFit/>
          </a:bodyPr>
          <a:lstStyle/>
          <a:p>
            <a:pPr algn="ctr" defTabSz="762000">
              <a:defRPr/>
            </a:pPr>
            <a:r>
              <a:rPr lang="de-DE" sz="2400" dirty="0">
                <a:latin typeface="+mj-lt"/>
              </a:rPr>
              <a:t>Schematic of the housing</a:t>
            </a:r>
          </a:p>
        </p:txBody>
      </p:sp>
      <p:sp>
        <p:nvSpPr>
          <p:cNvPr id="91142" name="Text Box 7">
            <a:extLst>
              <a:ext uri="{FF2B5EF4-FFF2-40B4-BE49-F238E27FC236}">
                <a16:creationId xmlns:a16="http://schemas.microsoft.com/office/drawing/2014/main" id="{B76D175A-A1B3-4868-988E-E5EF4F3101F7}"/>
              </a:ext>
            </a:extLst>
          </p:cNvPr>
          <p:cNvSpPr txBox="1">
            <a:spLocks noChangeArrowheads="1"/>
          </p:cNvSpPr>
          <p:nvPr>
            <p:custDataLst>
              <p:tags r:id="rId4"/>
            </p:custDataLst>
          </p:nvPr>
        </p:nvSpPr>
        <p:spPr bwMode="auto">
          <a:xfrm>
            <a:off x="304800" y="3395663"/>
            <a:ext cx="1295400" cy="600075"/>
          </a:xfrm>
          <a:prstGeom prst="rect">
            <a:avLst/>
          </a:prstGeom>
          <a:noFill/>
          <a:ln w="12700">
            <a:noFill/>
            <a:miter lim="800000"/>
            <a:headEnd/>
            <a:tailEnd/>
          </a:ln>
        </p:spPr>
        <p:txBody>
          <a:bodyPr>
            <a:spAutoFit/>
          </a:bodyPr>
          <a:lstStyle/>
          <a:p>
            <a:pPr algn="r" defTabSz="762000">
              <a:lnSpc>
                <a:spcPct val="80000"/>
              </a:lnSpc>
              <a:defRPr/>
            </a:pPr>
            <a:r>
              <a:rPr lang="de-DE" sz="2000" dirty="0">
                <a:solidFill>
                  <a:schemeClr val="tx2"/>
                </a:solidFill>
                <a:latin typeface="+mn-lt"/>
              </a:rPr>
              <a:t>case</a:t>
            </a:r>
          </a:p>
          <a:p>
            <a:pPr algn="r" defTabSz="762000">
              <a:lnSpc>
                <a:spcPct val="80000"/>
              </a:lnSpc>
              <a:defRPr/>
            </a:pPr>
            <a:r>
              <a:rPr lang="de-DE" sz="2000" dirty="0">
                <a:solidFill>
                  <a:schemeClr val="tx2"/>
                </a:solidFill>
                <a:latin typeface="+mn-lt"/>
              </a:rPr>
              <a:t>bottom</a:t>
            </a:r>
          </a:p>
        </p:txBody>
      </p:sp>
      <p:sp>
        <p:nvSpPr>
          <p:cNvPr id="91144" name="Text Box 9">
            <a:extLst>
              <a:ext uri="{FF2B5EF4-FFF2-40B4-BE49-F238E27FC236}">
                <a16:creationId xmlns:a16="http://schemas.microsoft.com/office/drawing/2014/main" id="{11ACAABA-35CB-4552-81C3-76EAE859E046}"/>
              </a:ext>
            </a:extLst>
          </p:cNvPr>
          <p:cNvSpPr txBox="1">
            <a:spLocks noChangeArrowheads="1"/>
          </p:cNvSpPr>
          <p:nvPr>
            <p:custDataLst>
              <p:tags r:id="rId5"/>
            </p:custDataLst>
          </p:nvPr>
        </p:nvSpPr>
        <p:spPr bwMode="auto">
          <a:xfrm>
            <a:off x="1909763" y="1671638"/>
            <a:ext cx="1287462" cy="646112"/>
          </a:xfrm>
          <a:prstGeom prst="rect">
            <a:avLst/>
          </a:prstGeom>
          <a:noFill/>
          <a:ln w="12700">
            <a:noFill/>
            <a:miter lim="800000"/>
            <a:headEnd/>
            <a:tailEnd/>
          </a:ln>
        </p:spPr>
        <p:txBody>
          <a:bodyPr wrap="none">
            <a:spAutoFit/>
          </a:bodyPr>
          <a:lstStyle/>
          <a:p>
            <a:pPr algn="ctr" defTabSz="762000">
              <a:defRPr/>
            </a:pPr>
            <a:r>
              <a:rPr lang="de-DE" sz="1800" dirty="0">
                <a:solidFill>
                  <a:schemeClr val="tx2"/>
                </a:solidFill>
                <a:latin typeface="+mj-lt"/>
              </a:rPr>
              <a:t> gas inlet </a:t>
            </a:r>
            <a:br>
              <a:rPr lang="de-DE" sz="1800" dirty="0">
                <a:solidFill>
                  <a:schemeClr val="tx2"/>
                </a:solidFill>
                <a:latin typeface="+mj-lt"/>
              </a:rPr>
            </a:br>
            <a:r>
              <a:rPr lang="de-DE" sz="1800" dirty="0">
                <a:solidFill>
                  <a:schemeClr val="tx2"/>
                </a:solidFill>
                <a:latin typeface="+mj-lt"/>
              </a:rPr>
              <a:t>(breath)</a:t>
            </a:r>
          </a:p>
        </p:txBody>
      </p:sp>
      <p:sp>
        <p:nvSpPr>
          <p:cNvPr id="91148" name="Text Box 13">
            <a:extLst>
              <a:ext uri="{FF2B5EF4-FFF2-40B4-BE49-F238E27FC236}">
                <a16:creationId xmlns:a16="http://schemas.microsoft.com/office/drawing/2014/main" id="{D812874D-83B5-42EF-A266-0FFF5CAD42C2}"/>
              </a:ext>
            </a:extLst>
          </p:cNvPr>
          <p:cNvSpPr txBox="1">
            <a:spLocks noChangeArrowheads="1"/>
          </p:cNvSpPr>
          <p:nvPr>
            <p:custDataLst>
              <p:tags r:id="rId6"/>
            </p:custDataLst>
          </p:nvPr>
        </p:nvSpPr>
        <p:spPr bwMode="auto">
          <a:xfrm>
            <a:off x="747713" y="2814638"/>
            <a:ext cx="852487" cy="400050"/>
          </a:xfrm>
          <a:prstGeom prst="rect">
            <a:avLst/>
          </a:prstGeom>
          <a:noFill/>
          <a:ln w="12700">
            <a:noFill/>
            <a:miter lim="800000"/>
            <a:headEnd/>
            <a:tailEnd/>
          </a:ln>
        </p:spPr>
        <p:txBody>
          <a:bodyPr wrap="none">
            <a:spAutoFit/>
          </a:bodyPr>
          <a:lstStyle/>
          <a:p>
            <a:pPr algn="r" defTabSz="762000">
              <a:defRPr/>
            </a:pPr>
            <a:r>
              <a:rPr lang="de-DE" sz="2000" dirty="0">
                <a:solidFill>
                  <a:schemeClr val="tx2"/>
                </a:solidFill>
                <a:latin typeface="+mn-lt"/>
              </a:rPr>
              <a:t>cover</a:t>
            </a:r>
          </a:p>
        </p:txBody>
      </p:sp>
      <p:sp>
        <p:nvSpPr>
          <p:cNvPr id="91150" name="Text Box 15">
            <a:extLst>
              <a:ext uri="{FF2B5EF4-FFF2-40B4-BE49-F238E27FC236}">
                <a16:creationId xmlns:a16="http://schemas.microsoft.com/office/drawing/2014/main" id="{0F75F7FD-0604-4D0F-833F-13369C37AAB0}"/>
              </a:ext>
            </a:extLst>
          </p:cNvPr>
          <p:cNvSpPr txBox="1">
            <a:spLocks noChangeArrowheads="1"/>
          </p:cNvSpPr>
          <p:nvPr>
            <p:custDataLst>
              <p:tags r:id="rId7"/>
            </p:custDataLst>
          </p:nvPr>
        </p:nvSpPr>
        <p:spPr bwMode="auto">
          <a:xfrm>
            <a:off x="7467600" y="2727325"/>
            <a:ext cx="1447800" cy="549275"/>
          </a:xfrm>
          <a:prstGeom prst="rect">
            <a:avLst/>
          </a:prstGeom>
          <a:noFill/>
          <a:ln w="12700">
            <a:noFill/>
            <a:miter lim="800000"/>
            <a:headEnd/>
            <a:tailEnd/>
          </a:ln>
        </p:spPr>
        <p:txBody>
          <a:bodyPr>
            <a:spAutoFit/>
          </a:bodyPr>
          <a:lstStyle/>
          <a:p>
            <a:pPr defTabSz="762000">
              <a:lnSpc>
                <a:spcPct val="80000"/>
              </a:lnSpc>
              <a:defRPr/>
            </a:pPr>
            <a:r>
              <a:rPr lang="de-DE" sz="1800" dirty="0">
                <a:solidFill>
                  <a:schemeClr val="tx2"/>
                </a:solidFill>
                <a:latin typeface="+mn-lt"/>
              </a:rPr>
              <a:t>electrode- oxidation </a:t>
            </a:r>
          </a:p>
        </p:txBody>
      </p:sp>
      <p:sp>
        <p:nvSpPr>
          <p:cNvPr id="91152" name="Text Box 17">
            <a:extLst>
              <a:ext uri="{FF2B5EF4-FFF2-40B4-BE49-F238E27FC236}">
                <a16:creationId xmlns:a16="http://schemas.microsoft.com/office/drawing/2014/main" id="{ACE15D9A-072A-433B-8B77-9DDA4F79FA7F}"/>
              </a:ext>
            </a:extLst>
          </p:cNvPr>
          <p:cNvSpPr txBox="1">
            <a:spLocks noChangeArrowheads="1"/>
          </p:cNvSpPr>
          <p:nvPr>
            <p:custDataLst>
              <p:tags r:id="rId8"/>
            </p:custDataLst>
          </p:nvPr>
        </p:nvSpPr>
        <p:spPr bwMode="auto">
          <a:xfrm>
            <a:off x="7467600" y="3529013"/>
            <a:ext cx="1458913" cy="327025"/>
          </a:xfrm>
          <a:prstGeom prst="rect">
            <a:avLst/>
          </a:prstGeom>
          <a:noFill/>
          <a:ln w="12700">
            <a:noFill/>
            <a:miter lim="800000"/>
            <a:headEnd/>
            <a:tailEnd/>
          </a:ln>
        </p:spPr>
        <p:txBody>
          <a:bodyPr>
            <a:spAutoFit/>
          </a:bodyPr>
          <a:lstStyle/>
          <a:p>
            <a:pPr defTabSz="762000">
              <a:lnSpc>
                <a:spcPct val="80000"/>
              </a:lnSpc>
              <a:defRPr/>
            </a:pPr>
            <a:r>
              <a:rPr lang="de-DE" sz="1800" dirty="0">
                <a:solidFill>
                  <a:schemeClr val="tx2"/>
                </a:solidFill>
                <a:latin typeface="+mn-lt"/>
              </a:rPr>
              <a:t>membrane</a:t>
            </a:r>
          </a:p>
        </p:txBody>
      </p:sp>
      <p:grpSp>
        <p:nvGrpSpPr>
          <p:cNvPr id="26634" name="Group 109">
            <a:extLst>
              <a:ext uri="{FF2B5EF4-FFF2-40B4-BE49-F238E27FC236}">
                <a16:creationId xmlns:a16="http://schemas.microsoft.com/office/drawing/2014/main" id="{67A568F2-9C5D-4F8B-BDE8-EE9C7A5DE4B7}"/>
              </a:ext>
            </a:extLst>
          </p:cNvPr>
          <p:cNvGrpSpPr>
            <a:grpSpLocks/>
          </p:cNvGrpSpPr>
          <p:nvPr>
            <p:custDataLst>
              <p:tags r:id="rId9"/>
            </p:custDataLst>
          </p:nvPr>
        </p:nvGrpSpPr>
        <p:grpSpPr bwMode="auto">
          <a:xfrm>
            <a:off x="1905000" y="2895600"/>
            <a:ext cx="5372100" cy="1093788"/>
            <a:chOff x="885825" y="2771774"/>
            <a:chExt cx="7343775" cy="1495426"/>
          </a:xfrm>
        </p:grpSpPr>
        <p:sp>
          <p:nvSpPr>
            <p:cNvPr id="21" name="Freeform 20">
              <a:extLst>
                <a:ext uri="{FF2B5EF4-FFF2-40B4-BE49-F238E27FC236}">
                  <a16:creationId xmlns:a16="http://schemas.microsoft.com/office/drawing/2014/main" id="{35EDD9C5-B2F5-45FA-99FC-A68D0E80366F}"/>
                </a:ext>
              </a:extLst>
            </p:cNvPr>
            <p:cNvSpPr/>
            <p:nvPr>
              <p:custDataLst>
                <p:tags r:id="rId20"/>
              </p:custDataLst>
            </p:nvPr>
          </p:nvSpPr>
          <p:spPr>
            <a:xfrm>
              <a:off x="885825" y="2771774"/>
              <a:ext cx="7343775" cy="1495426"/>
            </a:xfrm>
            <a:custGeom>
              <a:avLst/>
              <a:gdLst>
                <a:gd name="connsiteX0" fmla="*/ 542925 w 7343775"/>
                <a:gd name="connsiteY0" fmla="*/ 0 h 1495425"/>
                <a:gd name="connsiteX1" fmla="*/ 542925 w 7343775"/>
                <a:gd name="connsiteY1" fmla="*/ 142875 h 1495425"/>
                <a:gd name="connsiteX2" fmla="*/ 0 w 7343775"/>
                <a:gd name="connsiteY2" fmla="*/ 142875 h 1495425"/>
                <a:gd name="connsiteX3" fmla="*/ 0 w 7343775"/>
                <a:gd name="connsiteY3" fmla="*/ 1495425 h 1495425"/>
                <a:gd name="connsiteX4" fmla="*/ 7343775 w 7343775"/>
                <a:gd name="connsiteY4" fmla="*/ 1495425 h 1495425"/>
                <a:gd name="connsiteX5" fmla="*/ 7343775 w 7343775"/>
                <a:gd name="connsiteY5" fmla="*/ 142875 h 1495425"/>
                <a:gd name="connsiteX6" fmla="*/ 3971925 w 7343775"/>
                <a:gd name="connsiteY6" fmla="*/ 142875 h 149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3775" h="1495425">
                  <a:moveTo>
                    <a:pt x="542925" y="0"/>
                  </a:moveTo>
                  <a:lnTo>
                    <a:pt x="542925" y="142875"/>
                  </a:lnTo>
                  <a:lnTo>
                    <a:pt x="0" y="142875"/>
                  </a:lnTo>
                  <a:lnTo>
                    <a:pt x="0" y="1495425"/>
                  </a:lnTo>
                  <a:lnTo>
                    <a:pt x="7343775" y="1495425"/>
                  </a:lnTo>
                  <a:lnTo>
                    <a:pt x="7343775" y="142875"/>
                  </a:lnTo>
                  <a:lnTo>
                    <a:pt x="3971925" y="142875"/>
                  </a:lnTo>
                </a:path>
              </a:pathLst>
            </a:custGeom>
            <a:ln w="762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1800" b="0" dirty="0"/>
            </a:p>
          </p:txBody>
        </p:sp>
        <p:sp>
          <p:nvSpPr>
            <p:cNvPr id="22" name="Freeform 21">
              <a:extLst>
                <a:ext uri="{FF2B5EF4-FFF2-40B4-BE49-F238E27FC236}">
                  <a16:creationId xmlns:a16="http://schemas.microsoft.com/office/drawing/2014/main" id="{BF384C7F-3354-418B-BA36-CF1D5AFB0540}"/>
                </a:ext>
              </a:extLst>
            </p:cNvPr>
            <p:cNvSpPr/>
            <p:nvPr>
              <p:custDataLst>
                <p:tags r:id="rId21"/>
              </p:custDataLst>
            </p:nvPr>
          </p:nvSpPr>
          <p:spPr>
            <a:xfrm>
              <a:off x="2142340" y="2771774"/>
              <a:ext cx="1953132" cy="143248"/>
            </a:xfrm>
            <a:custGeom>
              <a:avLst/>
              <a:gdLst>
                <a:gd name="connsiteX0" fmla="*/ 0 w 1952625"/>
                <a:gd name="connsiteY0" fmla="*/ 0 h 133350"/>
                <a:gd name="connsiteX1" fmla="*/ 0 w 1952625"/>
                <a:gd name="connsiteY1" fmla="*/ 133350 h 133350"/>
                <a:gd name="connsiteX2" fmla="*/ 1952625 w 1952625"/>
                <a:gd name="connsiteY2" fmla="*/ 133350 h 133350"/>
              </a:gdLst>
              <a:ahLst/>
              <a:cxnLst>
                <a:cxn ang="0">
                  <a:pos x="connsiteX0" y="connsiteY0"/>
                </a:cxn>
                <a:cxn ang="0">
                  <a:pos x="connsiteX1" y="connsiteY1"/>
                </a:cxn>
                <a:cxn ang="0">
                  <a:pos x="connsiteX2" y="connsiteY2"/>
                </a:cxn>
              </a:cxnLst>
              <a:rect l="l" t="t" r="r" b="b"/>
              <a:pathLst>
                <a:path w="1952625" h="133350">
                  <a:moveTo>
                    <a:pt x="0" y="0"/>
                  </a:moveTo>
                  <a:lnTo>
                    <a:pt x="0" y="133350"/>
                  </a:lnTo>
                  <a:lnTo>
                    <a:pt x="1952625" y="133350"/>
                  </a:lnTo>
                </a:path>
              </a:pathLst>
            </a:custGeom>
            <a:ln w="762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1800" b="0" dirty="0"/>
            </a:p>
          </p:txBody>
        </p:sp>
        <p:sp>
          <p:nvSpPr>
            <p:cNvPr id="23" name="Rectangle 22">
              <a:extLst>
                <a:ext uri="{FF2B5EF4-FFF2-40B4-BE49-F238E27FC236}">
                  <a16:creationId xmlns:a16="http://schemas.microsoft.com/office/drawing/2014/main" id="{0FD2AFBA-DC5D-438F-9008-1851EE320A95}"/>
                </a:ext>
              </a:extLst>
            </p:cNvPr>
            <p:cNvSpPr/>
            <p:nvPr>
              <p:custDataLst>
                <p:tags r:id="rId22"/>
              </p:custDataLst>
            </p:nvPr>
          </p:nvSpPr>
          <p:spPr>
            <a:xfrm>
              <a:off x="894506" y="3581345"/>
              <a:ext cx="7335094" cy="151930"/>
            </a:xfrm>
            <a:prstGeom prst="rect">
              <a:avLst/>
            </a:prstGeom>
            <a:solidFill>
              <a:schemeClr val="tx2">
                <a:lumMod val="60000"/>
                <a:lumOff val="40000"/>
              </a:schemeClr>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b="0" dirty="0"/>
            </a:p>
          </p:txBody>
        </p:sp>
        <p:sp>
          <p:nvSpPr>
            <p:cNvPr id="24" name="Rectangle 23">
              <a:extLst>
                <a:ext uri="{FF2B5EF4-FFF2-40B4-BE49-F238E27FC236}">
                  <a16:creationId xmlns:a16="http://schemas.microsoft.com/office/drawing/2014/main" id="{826A862D-3F15-4013-8CCE-B1256F19A2DD}"/>
                </a:ext>
              </a:extLst>
            </p:cNvPr>
            <p:cNvSpPr/>
            <p:nvPr>
              <p:custDataLst>
                <p:tags r:id="rId23"/>
              </p:custDataLst>
            </p:nvPr>
          </p:nvSpPr>
          <p:spPr>
            <a:xfrm>
              <a:off x="894506" y="3963340"/>
              <a:ext cx="7335094" cy="151930"/>
            </a:xfrm>
            <a:prstGeom prst="rect">
              <a:avLst/>
            </a:prstGeom>
            <a:solidFill>
              <a:schemeClr val="tx2">
                <a:lumMod val="60000"/>
                <a:lumOff val="40000"/>
              </a:schemeClr>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b="0" dirty="0"/>
            </a:p>
          </p:txBody>
        </p:sp>
        <p:cxnSp>
          <p:nvCxnSpPr>
            <p:cNvPr id="26" name="Straight Connector 25">
              <a:extLst>
                <a:ext uri="{FF2B5EF4-FFF2-40B4-BE49-F238E27FC236}">
                  <a16:creationId xmlns:a16="http://schemas.microsoft.com/office/drawing/2014/main" id="{FC6BC576-7F7F-4856-89E7-8760876DBEA9}"/>
                </a:ext>
              </a:extLst>
            </p:cNvPr>
            <p:cNvCxnSpPr/>
            <p:nvPr/>
          </p:nvCxnSpPr>
          <p:spPr>
            <a:xfrm rot="10800000" flipH="1" flipV="1">
              <a:off x="961781" y="3733275"/>
              <a:ext cx="171441"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3C7DD8F-69B0-4974-AD59-F797BE361F5A}"/>
                </a:ext>
              </a:extLst>
            </p:cNvPr>
            <p:cNvCxnSpPr/>
            <p:nvPr/>
          </p:nvCxnSpPr>
          <p:spPr>
            <a:xfrm rot="10800000" flipH="1" flipV="1">
              <a:off x="1254750" y="3733275"/>
              <a:ext cx="171442"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0B95DD2-001B-4D36-A8D5-671361368252}"/>
                </a:ext>
              </a:extLst>
            </p:cNvPr>
            <p:cNvCxnSpPr/>
            <p:nvPr/>
          </p:nvCxnSpPr>
          <p:spPr>
            <a:xfrm rot="10800000" flipH="1" flipV="1">
              <a:off x="1547720" y="3733275"/>
              <a:ext cx="171441"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2797A91-35E3-4D09-AD5A-BE96C092B981}"/>
                </a:ext>
              </a:extLst>
            </p:cNvPr>
            <p:cNvCxnSpPr/>
            <p:nvPr/>
          </p:nvCxnSpPr>
          <p:spPr>
            <a:xfrm rot="10800000" flipH="1" flipV="1">
              <a:off x="1842860" y="3733275"/>
              <a:ext cx="171441"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02F9DB8-3212-4491-AE96-C008190425F0}"/>
                </a:ext>
              </a:extLst>
            </p:cNvPr>
            <p:cNvCxnSpPr/>
            <p:nvPr/>
          </p:nvCxnSpPr>
          <p:spPr>
            <a:xfrm rot="10800000" flipH="1" flipV="1">
              <a:off x="2135829" y="3733275"/>
              <a:ext cx="171442"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FBC196D-ACE6-4476-980B-4755BF2CC901}"/>
                </a:ext>
              </a:extLst>
            </p:cNvPr>
            <p:cNvCxnSpPr/>
            <p:nvPr/>
          </p:nvCxnSpPr>
          <p:spPr>
            <a:xfrm rot="10800000" flipH="1" flipV="1">
              <a:off x="2428800" y="3733275"/>
              <a:ext cx="171441"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FBE3FAB-88F7-4099-BE5A-52424CBCA353}"/>
                </a:ext>
              </a:extLst>
            </p:cNvPr>
            <p:cNvCxnSpPr/>
            <p:nvPr/>
          </p:nvCxnSpPr>
          <p:spPr>
            <a:xfrm rot="10800000" flipH="1" flipV="1">
              <a:off x="2721769" y="3733275"/>
              <a:ext cx="171442"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ED637BA-E662-4065-AFF7-535C5B7D313C}"/>
                </a:ext>
              </a:extLst>
            </p:cNvPr>
            <p:cNvCxnSpPr/>
            <p:nvPr/>
          </p:nvCxnSpPr>
          <p:spPr>
            <a:xfrm rot="10800000" flipH="1" flipV="1">
              <a:off x="3014739" y="3733275"/>
              <a:ext cx="171441"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7FBD856-2721-4048-BFF5-D10BDAD58F2A}"/>
                </a:ext>
              </a:extLst>
            </p:cNvPr>
            <p:cNvCxnSpPr/>
            <p:nvPr/>
          </p:nvCxnSpPr>
          <p:spPr>
            <a:xfrm rot="10800000" flipH="1" flipV="1">
              <a:off x="3307708" y="3733275"/>
              <a:ext cx="171442"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5224E03-8276-43E1-94E9-B9EDA02643E8}"/>
                </a:ext>
              </a:extLst>
            </p:cNvPr>
            <p:cNvCxnSpPr/>
            <p:nvPr/>
          </p:nvCxnSpPr>
          <p:spPr>
            <a:xfrm rot="10800000" flipH="1" flipV="1">
              <a:off x="3600679" y="3733275"/>
              <a:ext cx="171441"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88DF2EE-CE9A-478F-AD99-16D664DAC6B2}"/>
                </a:ext>
              </a:extLst>
            </p:cNvPr>
            <p:cNvCxnSpPr/>
            <p:nvPr/>
          </p:nvCxnSpPr>
          <p:spPr>
            <a:xfrm rot="10800000" flipH="1" flipV="1">
              <a:off x="3895819" y="3733275"/>
              <a:ext cx="171441"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D646046-3E96-48DE-926F-4DCDDF3F5032}"/>
                </a:ext>
              </a:extLst>
            </p:cNvPr>
            <p:cNvCxnSpPr/>
            <p:nvPr/>
          </p:nvCxnSpPr>
          <p:spPr>
            <a:xfrm rot="10800000" flipH="1" flipV="1">
              <a:off x="4188788" y="3733275"/>
              <a:ext cx="171442"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1DCE56F-9A1D-4065-8B35-BEB162D5A3D8}"/>
                </a:ext>
              </a:extLst>
            </p:cNvPr>
            <p:cNvCxnSpPr/>
            <p:nvPr/>
          </p:nvCxnSpPr>
          <p:spPr>
            <a:xfrm rot="10800000" flipH="1" flipV="1">
              <a:off x="4481758" y="3733275"/>
              <a:ext cx="171441"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94038F6-1D50-485A-8CFA-4E9CB71101F1}"/>
                </a:ext>
              </a:extLst>
            </p:cNvPr>
            <p:cNvCxnSpPr/>
            <p:nvPr/>
          </p:nvCxnSpPr>
          <p:spPr>
            <a:xfrm rot="10800000" flipH="1" flipV="1">
              <a:off x="4774727" y="3733275"/>
              <a:ext cx="171442"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4BF2D91-34F3-4E7F-932A-9E7BCFDB7F7B}"/>
                </a:ext>
              </a:extLst>
            </p:cNvPr>
            <p:cNvCxnSpPr/>
            <p:nvPr/>
          </p:nvCxnSpPr>
          <p:spPr>
            <a:xfrm rot="10800000" flipH="1" flipV="1">
              <a:off x="5067698" y="3733275"/>
              <a:ext cx="171441"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E652F0-B61A-4B11-A7E8-3EFD26736EFC}"/>
                </a:ext>
              </a:extLst>
            </p:cNvPr>
            <p:cNvCxnSpPr/>
            <p:nvPr/>
          </p:nvCxnSpPr>
          <p:spPr>
            <a:xfrm rot="10800000" flipH="1" flipV="1">
              <a:off x="5360667" y="3733275"/>
              <a:ext cx="171442"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265C469-6397-4CF5-96EE-EE38B8DE3ECC}"/>
                </a:ext>
              </a:extLst>
            </p:cNvPr>
            <p:cNvCxnSpPr/>
            <p:nvPr/>
          </p:nvCxnSpPr>
          <p:spPr>
            <a:xfrm rot="10800000" flipH="1" flipV="1">
              <a:off x="5653637" y="3733275"/>
              <a:ext cx="171441"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AA1DCF6-E09C-4E85-B73D-32BD1F831101}"/>
                </a:ext>
              </a:extLst>
            </p:cNvPr>
            <p:cNvCxnSpPr/>
            <p:nvPr/>
          </p:nvCxnSpPr>
          <p:spPr>
            <a:xfrm rot="10800000" flipH="1" flipV="1">
              <a:off x="5948777" y="3733275"/>
              <a:ext cx="171441"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A8E8078-4C46-4AF0-A86E-7AF0DFF69439}"/>
                </a:ext>
              </a:extLst>
            </p:cNvPr>
            <p:cNvCxnSpPr/>
            <p:nvPr/>
          </p:nvCxnSpPr>
          <p:spPr>
            <a:xfrm rot="10800000" flipH="1" flipV="1">
              <a:off x="6241746" y="3733275"/>
              <a:ext cx="171442"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4F24797-3708-41A2-948C-215FBA50FAB4}"/>
                </a:ext>
              </a:extLst>
            </p:cNvPr>
            <p:cNvCxnSpPr/>
            <p:nvPr/>
          </p:nvCxnSpPr>
          <p:spPr>
            <a:xfrm rot="10800000" flipH="1" flipV="1">
              <a:off x="6534716" y="3733275"/>
              <a:ext cx="171441"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D00A790-5FB4-48BD-98F6-B35F1E9AB38F}"/>
                </a:ext>
              </a:extLst>
            </p:cNvPr>
            <p:cNvCxnSpPr/>
            <p:nvPr/>
          </p:nvCxnSpPr>
          <p:spPr>
            <a:xfrm rot="10800000" flipH="1" flipV="1">
              <a:off x="6827686" y="3733275"/>
              <a:ext cx="171442"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79C0084-8F4D-4635-9FEF-E181F5E14C30}"/>
                </a:ext>
              </a:extLst>
            </p:cNvPr>
            <p:cNvCxnSpPr/>
            <p:nvPr/>
          </p:nvCxnSpPr>
          <p:spPr>
            <a:xfrm rot="10800000" flipH="1" flipV="1">
              <a:off x="7120656" y="3733275"/>
              <a:ext cx="171441"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6DA9199-B059-46B6-8CED-FD9310E347C3}"/>
                </a:ext>
              </a:extLst>
            </p:cNvPr>
            <p:cNvCxnSpPr/>
            <p:nvPr/>
          </p:nvCxnSpPr>
          <p:spPr>
            <a:xfrm rot="10800000" flipH="1" flipV="1">
              <a:off x="7413625" y="3733275"/>
              <a:ext cx="171442"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B9B3F83-B7F2-4921-A3D8-E5497B459510}"/>
                </a:ext>
              </a:extLst>
            </p:cNvPr>
            <p:cNvCxnSpPr/>
            <p:nvPr/>
          </p:nvCxnSpPr>
          <p:spPr>
            <a:xfrm rot="10800000" flipH="1" flipV="1">
              <a:off x="7708765" y="3733275"/>
              <a:ext cx="171442"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EFA394D-D579-4256-9006-A34BD0B425AC}"/>
                </a:ext>
              </a:extLst>
            </p:cNvPr>
            <p:cNvCxnSpPr/>
            <p:nvPr/>
          </p:nvCxnSpPr>
          <p:spPr>
            <a:xfrm rot="10800000" flipH="1" flipV="1">
              <a:off x="8001735" y="3733275"/>
              <a:ext cx="171441" cy="2300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FCF2937-A8D1-4D7C-A012-F8422E0D87D0}"/>
                </a:ext>
              </a:extLst>
            </p:cNvPr>
            <p:cNvCxnSpPr/>
            <p:nvPr/>
          </p:nvCxnSpPr>
          <p:spPr>
            <a:xfrm rot="5400000">
              <a:off x="2476498" y="3238417"/>
              <a:ext cx="685855"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41AE8F9-7717-47F8-8C14-6FE90E1340F9}"/>
                </a:ext>
              </a:extLst>
            </p:cNvPr>
            <p:cNvCxnSpPr/>
            <p:nvPr/>
          </p:nvCxnSpPr>
          <p:spPr>
            <a:xfrm rot="5400000">
              <a:off x="6097388" y="3237331"/>
              <a:ext cx="685855" cy="2169"/>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04FC571B-A8BA-4C28-B44A-25D824578F39}"/>
                </a:ext>
              </a:extLst>
            </p:cNvPr>
            <p:cNvSpPr/>
            <p:nvPr>
              <p:custDataLst>
                <p:tags r:id="rId24"/>
              </p:custDataLst>
            </p:nvPr>
          </p:nvSpPr>
          <p:spPr>
            <a:xfrm>
              <a:off x="1065948" y="3047419"/>
              <a:ext cx="15408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57" name="Oval 56">
              <a:extLst>
                <a:ext uri="{FF2B5EF4-FFF2-40B4-BE49-F238E27FC236}">
                  <a16:creationId xmlns:a16="http://schemas.microsoft.com/office/drawing/2014/main" id="{72BD0F72-275E-4AD0-B596-9E8408D9F156}"/>
                </a:ext>
              </a:extLst>
            </p:cNvPr>
            <p:cNvSpPr/>
            <p:nvPr>
              <p:custDataLst>
                <p:tags r:id="rId25"/>
              </p:custDataLst>
            </p:nvPr>
          </p:nvSpPr>
          <p:spPr>
            <a:xfrm>
              <a:off x="989992" y="3353449"/>
              <a:ext cx="154081"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58" name="Oval 57">
              <a:extLst>
                <a:ext uri="{FF2B5EF4-FFF2-40B4-BE49-F238E27FC236}">
                  <a16:creationId xmlns:a16="http://schemas.microsoft.com/office/drawing/2014/main" id="{3CB1F57D-3073-4561-8DC4-13F7C8B60D4F}"/>
                </a:ext>
              </a:extLst>
            </p:cNvPr>
            <p:cNvSpPr/>
            <p:nvPr>
              <p:custDataLst>
                <p:tags r:id="rId26"/>
              </p:custDataLst>
            </p:nvPr>
          </p:nvSpPr>
          <p:spPr>
            <a:xfrm>
              <a:off x="1220028" y="3277485"/>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59" name="Oval 58">
              <a:extLst>
                <a:ext uri="{FF2B5EF4-FFF2-40B4-BE49-F238E27FC236}">
                  <a16:creationId xmlns:a16="http://schemas.microsoft.com/office/drawing/2014/main" id="{2A802710-9049-428D-B525-957C98E987C7}"/>
                </a:ext>
              </a:extLst>
            </p:cNvPr>
            <p:cNvSpPr/>
            <p:nvPr>
              <p:custDataLst>
                <p:tags r:id="rId27"/>
              </p:custDataLst>
            </p:nvPr>
          </p:nvSpPr>
          <p:spPr>
            <a:xfrm>
              <a:off x="1371938" y="3027885"/>
              <a:ext cx="151910" cy="154101"/>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60" name="Oval 59">
              <a:extLst>
                <a:ext uri="{FF2B5EF4-FFF2-40B4-BE49-F238E27FC236}">
                  <a16:creationId xmlns:a16="http://schemas.microsoft.com/office/drawing/2014/main" id="{5633A4E7-B8D0-4725-867B-2A899C47403F}"/>
                </a:ext>
              </a:extLst>
            </p:cNvPr>
            <p:cNvSpPr/>
            <p:nvPr>
              <p:custDataLst>
                <p:tags r:id="rId28"/>
              </p:custDataLst>
            </p:nvPr>
          </p:nvSpPr>
          <p:spPr>
            <a:xfrm>
              <a:off x="1599804" y="3277485"/>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61" name="Oval 60">
              <a:extLst>
                <a:ext uri="{FF2B5EF4-FFF2-40B4-BE49-F238E27FC236}">
                  <a16:creationId xmlns:a16="http://schemas.microsoft.com/office/drawing/2014/main" id="{82F98760-CB52-431D-864C-4BDEC364AC80}"/>
                </a:ext>
              </a:extLst>
            </p:cNvPr>
            <p:cNvSpPr/>
            <p:nvPr>
              <p:custDataLst>
                <p:tags r:id="rId29"/>
              </p:custDataLst>
            </p:nvPr>
          </p:nvSpPr>
          <p:spPr>
            <a:xfrm>
              <a:off x="1675758" y="3047419"/>
              <a:ext cx="154081"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62" name="Oval 61">
              <a:extLst>
                <a:ext uri="{FF2B5EF4-FFF2-40B4-BE49-F238E27FC236}">
                  <a16:creationId xmlns:a16="http://schemas.microsoft.com/office/drawing/2014/main" id="{98E6D8EC-CC8D-4EB7-A58B-B2781AB36F91}"/>
                </a:ext>
              </a:extLst>
            </p:cNvPr>
            <p:cNvSpPr/>
            <p:nvPr>
              <p:custDataLst>
                <p:tags r:id="rId30"/>
              </p:custDataLst>
            </p:nvPr>
          </p:nvSpPr>
          <p:spPr>
            <a:xfrm>
              <a:off x="1829839" y="3353449"/>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63" name="Oval 62">
              <a:extLst>
                <a:ext uri="{FF2B5EF4-FFF2-40B4-BE49-F238E27FC236}">
                  <a16:creationId xmlns:a16="http://schemas.microsoft.com/office/drawing/2014/main" id="{84E20C01-E558-4373-921F-1F0BE5202006}"/>
                </a:ext>
              </a:extLst>
            </p:cNvPr>
            <p:cNvSpPr/>
            <p:nvPr>
              <p:custDataLst>
                <p:tags r:id="rId31"/>
              </p:custDataLst>
            </p:nvPr>
          </p:nvSpPr>
          <p:spPr>
            <a:xfrm>
              <a:off x="1371938" y="3353449"/>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64" name="Oval 63">
              <a:extLst>
                <a:ext uri="{FF2B5EF4-FFF2-40B4-BE49-F238E27FC236}">
                  <a16:creationId xmlns:a16="http://schemas.microsoft.com/office/drawing/2014/main" id="{E0A0D764-B389-4BCE-844E-9E8A6817103A}"/>
                </a:ext>
              </a:extLst>
            </p:cNvPr>
            <p:cNvSpPr/>
            <p:nvPr>
              <p:custDataLst>
                <p:tags r:id="rId32"/>
              </p:custDataLst>
            </p:nvPr>
          </p:nvSpPr>
          <p:spPr>
            <a:xfrm>
              <a:off x="1981750" y="2971453"/>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65" name="Oval 64">
              <a:extLst>
                <a:ext uri="{FF2B5EF4-FFF2-40B4-BE49-F238E27FC236}">
                  <a16:creationId xmlns:a16="http://schemas.microsoft.com/office/drawing/2014/main" id="{0D9CAB91-F03D-43F8-A75A-BC529970E71E}"/>
                </a:ext>
              </a:extLst>
            </p:cNvPr>
            <p:cNvSpPr/>
            <p:nvPr>
              <p:custDataLst>
                <p:tags r:id="rId33"/>
              </p:custDataLst>
            </p:nvPr>
          </p:nvSpPr>
          <p:spPr>
            <a:xfrm>
              <a:off x="2057704" y="3199349"/>
              <a:ext cx="151910" cy="15410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66" name="Oval 65">
              <a:extLst>
                <a:ext uri="{FF2B5EF4-FFF2-40B4-BE49-F238E27FC236}">
                  <a16:creationId xmlns:a16="http://schemas.microsoft.com/office/drawing/2014/main" id="{0F124396-DF9B-4A1A-84C3-A63B6B56090F}"/>
                </a:ext>
              </a:extLst>
            </p:cNvPr>
            <p:cNvSpPr/>
            <p:nvPr>
              <p:custDataLst>
                <p:tags r:id="rId34"/>
              </p:custDataLst>
            </p:nvPr>
          </p:nvSpPr>
          <p:spPr>
            <a:xfrm>
              <a:off x="2285570" y="3047419"/>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67" name="Oval 66">
              <a:extLst>
                <a:ext uri="{FF2B5EF4-FFF2-40B4-BE49-F238E27FC236}">
                  <a16:creationId xmlns:a16="http://schemas.microsoft.com/office/drawing/2014/main" id="{48EA9C5B-0EF9-4C5B-AB2B-D074746BE45A}"/>
                </a:ext>
              </a:extLst>
            </p:cNvPr>
            <p:cNvSpPr/>
            <p:nvPr>
              <p:custDataLst>
                <p:tags r:id="rId35"/>
              </p:custDataLst>
            </p:nvPr>
          </p:nvSpPr>
          <p:spPr>
            <a:xfrm>
              <a:off x="2285570" y="3277485"/>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68" name="Oval 67">
              <a:extLst>
                <a:ext uri="{FF2B5EF4-FFF2-40B4-BE49-F238E27FC236}">
                  <a16:creationId xmlns:a16="http://schemas.microsoft.com/office/drawing/2014/main" id="{A01DA3AE-39FC-4438-8308-67BE325C04E5}"/>
                </a:ext>
              </a:extLst>
            </p:cNvPr>
            <p:cNvSpPr/>
            <p:nvPr>
              <p:custDataLst>
                <p:tags r:id="rId36"/>
              </p:custDataLst>
            </p:nvPr>
          </p:nvSpPr>
          <p:spPr>
            <a:xfrm>
              <a:off x="2532967" y="3333916"/>
              <a:ext cx="15408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69" name="Oval 68">
              <a:extLst>
                <a:ext uri="{FF2B5EF4-FFF2-40B4-BE49-F238E27FC236}">
                  <a16:creationId xmlns:a16="http://schemas.microsoft.com/office/drawing/2014/main" id="{93EF1CC3-3E8D-410B-BC26-743E30D8ED22}"/>
                </a:ext>
              </a:extLst>
            </p:cNvPr>
            <p:cNvSpPr/>
            <p:nvPr>
              <p:custDataLst>
                <p:tags r:id="rId37"/>
              </p:custDataLst>
            </p:nvPr>
          </p:nvSpPr>
          <p:spPr>
            <a:xfrm>
              <a:off x="2561178" y="3038737"/>
              <a:ext cx="154081"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70" name="Oval 69">
              <a:extLst>
                <a:ext uri="{FF2B5EF4-FFF2-40B4-BE49-F238E27FC236}">
                  <a16:creationId xmlns:a16="http://schemas.microsoft.com/office/drawing/2014/main" id="{B7899069-D754-4696-B698-694C82695C4E}"/>
                </a:ext>
              </a:extLst>
            </p:cNvPr>
            <p:cNvSpPr/>
            <p:nvPr>
              <p:custDataLst>
                <p:tags r:id="rId38"/>
              </p:custDataLst>
            </p:nvPr>
          </p:nvSpPr>
          <p:spPr>
            <a:xfrm>
              <a:off x="2943124" y="3305699"/>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71" name="Oval 70">
              <a:extLst>
                <a:ext uri="{FF2B5EF4-FFF2-40B4-BE49-F238E27FC236}">
                  <a16:creationId xmlns:a16="http://schemas.microsoft.com/office/drawing/2014/main" id="{EE3933E4-D315-416A-9FF3-EE28788182FC}"/>
                </a:ext>
              </a:extLst>
            </p:cNvPr>
            <p:cNvSpPr/>
            <p:nvPr>
              <p:custDataLst>
                <p:tags r:id="rId39"/>
              </p:custDataLst>
            </p:nvPr>
          </p:nvSpPr>
          <p:spPr>
            <a:xfrm>
              <a:off x="3047291" y="3047419"/>
              <a:ext cx="154081"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72" name="Oval 71">
              <a:extLst>
                <a:ext uri="{FF2B5EF4-FFF2-40B4-BE49-F238E27FC236}">
                  <a16:creationId xmlns:a16="http://schemas.microsoft.com/office/drawing/2014/main" id="{DBDC3420-2CAC-4C48-A24D-ED46D5DA189E}"/>
                </a:ext>
              </a:extLst>
            </p:cNvPr>
            <p:cNvSpPr/>
            <p:nvPr>
              <p:custDataLst>
                <p:tags r:id="rId40"/>
              </p:custDataLst>
            </p:nvPr>
          </p:nvSpPr>
          <p:spPr>
            <a:xfrm>
              <a:off x="3277326" y="3123383"/>
              <a:ext cx="151910" cy="154101"/>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73" name="Oval 72">
              <a:extLst>
                <a:ext uri="{FF2B5EF4-FFF2-40B4-BE49-F238E27FC236}">
                  <a16:creationId xmlns:a16="http://schemas.microsoft.com/office/drawing/2014/main" id="{EA2B10C1-0F07-461F-8320-5C2A633973BB}"/>
                </a:ext>
              </a:extLst>
            </p:cNvPr>
            <p:cNvSpPr/>
            <p:nvPr>
              <p:custDataLst>
                <p:tags r:id="rId41"/>
              </p:custDataLst>
            </p:nvPr>
          </p:nvSpPr>
          <p:spPr>
            <a:xfrm>
              <a:off x="3190520" y="3325234"/>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74" name="Oval 73">
              <a:extLst>
                <a:ext uri="{FF2B5EF4-FFF2-40B4-BE49-F238E27FC236}">
                  <a16:creationId xmlns:a16="http://schemas.microsoft.com/office/drawing/2014/main" id="{F5A1F223-7AAE-4524-A122-E5B3DCE7CEE0}"/>
                </a:ext>
              </a:extLst>
            </p:cNvPr>
            <p:cNvSpPr/>
            <p:nvPr>
              <p:custDataLst>
                <p:tags r:id="rId42"/>
              </p:custDataLst>
            </p:nvPr>
          </p:nvSpPr>
          <p:spPr>
            <a:xfrm>
              <a:off x="3513873" y="3027885"/>
              <a:ext cx="154080" cy="154101"/>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75" name="Oval 74">
              <a:extLst>
                <a:ext uri="{FF2B5EF4-FFF2-40B4-BE49-F238E27FC236}">
                  <a16:creationId xmlns:a16="http://schemas.microsoft.com/office/drawing/2014/main" id="{45C903CE-0B42-4284-935F-6A22E43405A3}"/>
                </a:ext>
              </a:extLst>
            </p:cNvPr>
            <p:cNvSpPr/>
            <p:nvPr>
              <p:custDataLst>
                <p:tags r:id="rId43"/>
              </p:custDataLst>
            </p:nvPr>
          </p:nvSpPr>
          <p:spPr>
            <a:xfrm>
              <a:off x="3533403" y="3277485"/>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76" name="Oval 75">
              <a:extLst>
                <a:ext uri="{FF2B5EF4-FFF2-40B4-BE49-F238E27FC236}">
                  <a16:creationId xmlns:a16="http://schemas.microsoft.com/office/drawing/2014/main" id="{7504882D-2B0F-4561-AE63-0650E02E71DA}"/>
                </a:ext>
              </a:extLst>
            </p:cNvPr>
            <p:cNvSpPr/>
            <p:nvPr>
              <p:custDataLst>
                <p:tags r:id="rId44"/>
              </p:custDataLst>
            </p:nvPr>
          </p:nvSpPr>
          <p:spPr>
            <a:xfrm>
              <a:off x="3772120" y="3333916"/>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77" name="Oval 76">
              <a:extLst>
                <a:ext uri="{FF2B5EF4-FFF2-40B4-BE49-F238E27FC236}">
                  <a16:creationId xmlns:a16="http://schemas.microsoft.com/office/drawing/2014/main" id="{D650ABAA-97EC-46CF-A2B3-755172D6958E}"/>
                </a:ext>
              </a:extLst>
            </p:cNvPr>
            <p:cNvSpPr/>
            <p:nvPr>
              <p:custDataLst>
                <p:tags r:id="rId45"/>
              </p:custDataLst>
            </p:nvPr>
          </p:nvSpPr>
          <p:spPr>
            <a:xfrm>
              <a:off x="3733057" y="3123383"/>
              <a:ext cx="154081" cy="154101"/>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78" name="Oval 77">
              <a:extLst>
                <a:ext uri="{FF2B5EF4-FFF2-40B4-BE49-F238E27FC236}">
                  <a16:creationId xmlns:a16="http://schemas.microsoft.com/office/drawing/2014/main" id="{110CE847-F0E8-4FDD-BFE0-97DB48BC23B8}"/>
                </a:ext>
              </a:extLst>
            </p:cNvPr>
            <p:cNvSpPr/>
            <p:nvPr>
              <p:custDataLst>
                <p:tags r:id="rId46"/>
              </p:custDataLst>
            </p:nvPr>
          </p:nvSpPr>
          <p:spPr>
            <a:xfrm>
              <a:off x="4039048" y="3047419"/>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79" name="Oval 78">
              <a:extLst>
                <a:ext uri="{FF2B5EF4-FFF2-40B4-BE49-F238E27FC236}">
                  <a16:creationId xmlns:a16="http://schemas.microsoft.com/office/drawing/2014/main" id="{FF039420-8A0F-4D71-BC39-483F24BD106D}"/>
                </a:ext>
              </a:extLst>
            </p:cNvPr>
            <p:cNvSpPr/>
            <p:nvPr>
              <p:custDataLst>
                <p:tags r:id="rId47"/>
              </p:custDataLst>
            </p:nvPr>
          </p:nvSpPr>
          <p:spPr>
            <a:xfrm>
              <a:off x="4266913" y="3199349"/>
              <a:ext cx="151910" cy="15410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80" name="Oval 79">
              <a:extLst>
                <a:ext uri="{FF2B5EF4-FFF2-40B4-BE49-F238E27FC236}">
                  <a16:creationId xmlns:a16="http://schemas.microsoft.com/office/drawing/2014/main" id="{9C57DB13-FCCD-4B21-966A-0AA2A17ED9E8}"/>
                </a:ext>
              </a:extLst>
            </p:cNvPr>
            <p:cNvSpPr/>
            <p:nvPr>
              <p:custDataLst>
                <p:tags r:id="rId48"/>
              </p:custDataLst>
            </p:nvPr>
          </p:nvSpPr>
          <p:spPr>
            <a:xfrm>
              <a:off x="4039048" y="3277485"/>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81" name="Oval 80">
              <a:extLst>
                <a:ext uri="{FF2B5EF4-FFF2-40B4-BE49-F238E27FC236}">
                  <a16:creationId xmlns:a16="http://schemas.microsoft.com/office/drawing/2014/main" id="{ADB63557-713B-40B4-BA1B-A65AF8051871}"/>
                </a:ext>
              </a:extLst>
            </p:cNvPr>
            <p:cNvSpPr/>
            <p:nvPr>
              <p:custDataLst>
                <p:tags r:id="rId49"/>
              </p:custDataLst>
            </p:nvPr>
          </p:nvSpPr>
          <p:spPr>
            <a:xfrm>
              <a:off x="4494779" y="3047419"/>
              <a:ext cx="15408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82" name="Oval 81">
              <a:extLst>
                <a:ext uri="{FF2B5EF4-FFF2-40B4-BE49-F238E27FC236}">
                  <a16:creationId xmlns:a16="http://schemas.microsoft.com/office/drawing/2014/main" id="{F180CD58-0A2C-439C-8AF1-279EB450C1DF}"/>
                </a:ext>
              </a:extLst>
            </p:cNvPr>
            <p:cNvSpPr/>
            <p:nvPr>
              <p:custDataLst>
                <p:tags r:id="rId50"/>
              </p:custDataLst>
            </p:nvPr>
          </p:nvSpPr>
          <p:spPr>
            <a:xfrm>
              <a:off x="4494779" y="3277485"/>
              <a:ext cx="15408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83" name="Oval 82">
              <a:extLst>
                <a:ext uri="{FF2B5EF4-FFF2-40B4-BE49-F238E27FC236}">
                  <a16:creationId xmlns:a16="http://schemas.microsoft.com/office/drawing/2014/main" id="{01CA6E4F-5772-4CFF-A08C-81DD8B693E75}"/>
                </a:ext>
              </a:extLst>
            </p:cNvPr>
            <p:cNvSpPr/>
            <p:nvPr>
              <p:custDataLst>
                <p:tags r:id="rId51"/>
              </p:custDataLst>
            </p:nvPr>
          </p:nvSpPr>
          <p:spPr>
            <a:xfrm>
              <a:off x="4724814" y="3333916"/>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84" name="Oval 83">
              <a:extLst>
                <a:ext uri="{FF2B5EF4-FFF2-40B4-BE49-F238E27FC236}">
                  <a16:creationId xmlns:a16="http://schemas.microsoft.com/office/drawing/2014/main" id="{E49E9C5B-A160-4368-9F53-6FAAC70DB325}"/>
                </a:ext>
              </a:extLst>
            </p:cNvPr>
            <p:cNvSpPr/>
            <p:nvPr>
              <p:custDataLst>
                <p:tags r:id="rId52"/>
              </p:custDataLst>
            </p:nvPr>
          </p:nvSpPr>
          <p:spPr>
            <a:xfrm>
              <a:off x="4952679" y="3353449"/>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85" name="Oval 84">
              <a:extLst>
                <a:ext uri="{FF2B5EF4-FFF2-40B4-BE49-F238E27FC236}">
                  <a16:creationId xmlns:a16="http://schemas.microsoft.com/office/drawing/2014/main" id="{6FE34F35-6A1A-4846-830A-5322A5B86695}"/>
                </a:ext>
              </a:extLst>
            </p:cNvPr>
            <p:cNvSpPr/>
            <p:nvPr>
              <p:custDataLst>
                <p:tags r:id="rId53"/>
              </p:custDataLst>
            </p:nvPr>
          </p:nvSpPr>
          <p:spPr>
            <a:xfrm>
              <a:off x="4876725" y="3075634"/>
              <a:ext cx="151910" cy="154101"/>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86" name="Oval 85">
              <a:extLst>
                <a:ext uri="{FF2B5EF4-FFF2-40B4-BE49-F238E27FC236}">
                  <a16:creationId xmlns:a16="http://schemas.microsoft.com/office/drawing/2014/main" id="{106E76FE-3160-4708-B68D-64A861761F16}"/>
                </a:ext>
              </a:extLst>
            </p:cNvPr>
            <p:cNvSpPr/>
            <p:nvPr>
              <p:custDataLst>
                <p:tags r:id="rId54"/>
              </p:custDataLst>
            </p:nvPr>
          </p:nvSpPr>
          <p:spPr>
            <a:xfrm>
              <a:off x="5152333" y="3019203"/>
              <a:ext cx="154081"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87" name="Oval 86">
              <a:extLst>
                <a:ext uri="{FF2B5EF4-FFF2-40B4-BE49-F238E27FC236}">
                  <a16:creationId xmlns:a16="http://schemas.microsoft.com/office/drawing/2014/main" id="{A1EB84DC-A853-4FEC-9DEF-E9FA344FC65C}"/>
                </a:ext>
              </a:extLst>
            </p:cNvPr>
            <p:cNvSpPr/>
            <p:nvPr>
              <p:custDataLst>
                <p:tags r:id="rId55"/>
              </p:custDataLst>
            </p:nvPr>
          </p:nvSpPr>
          <p:spPr>
            <a:xfrm>
              <a:off x="5343305" y="3171133"/>
              <a:ext cx="151910" cy="154101"/>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88" name="Oval 87">
              <a:extLst>
                <a:ext uri="{FF2B5EF4-FFF2-40B4-BE49-F238E27FC236}">
                  <a16:creationId xmlns:a16="http://schemas.microsoft.com/office/drawing/2014/main" id="{77C6A970-ED5A-4B0B-B209-7236F314A148}"/>
                </a:ext>
              </a:extLst>
            </p:cNvPr>
            <p:cNvSpPr/>
            <p:nvPr>
              <p:custDataLst>
                <p:tags r:id="rId56"/>
              </p:custDataLst>
            </p:nvPr>
          </p:nvSpPr>
          <p:spPr>
            <a:xfrm>
              <a:off x="5152333" y="3277485"/>
              <a:ext cx="154081"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89" name="Oval 88">
              <a:extLst>
                <a:ext uri="{FF2B5EF4-FFF2-40B4-BE49-F238E27FC236}">
                  <a16:creationId xmlns:a16="http://schemas.microsoft.com/office/drawing/2014/main" id="{E1B9B9BE-BD4E-4A00-A805-EDD9CE67BDAB}"/>
                </a:ext>
              </a:extLst>
            </p:cNvPr>
            <p:cNvSpPr/>
            <p:nvPr>
              <p:custDataLst>
                <p:tags r:id="rId57"/>
              </p:custDataLst>
            </p:nvPr>
          </p:nvSpPr>
          <p:spPr>
            <a:xfrm>
              <a:off x="5553810" y="3325234"/>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90" name="Oval 89">
              <a:extLst>
                <a:ext uri="{FF2B5EF4-FFF2-40B4-BE49-F238E27FC236}">
                  <a16:creationId xmlns:a16="http://schemas.microsoft.com/office/drawing/2014/main" id="{DE45BC54-AD56-4EBE-A210-AF1577AF7F04}"/>
                </a:ext>
              </a:extLst>
            </p:cNvPr>
            <p:cNvSpPr/>
            <p:nvPr>
              <p:custDataLst>
                <p:tags r:id="rId58"/>
              </p:custDataLst>
            </p:nvPr>
          </p:nvSpPr>
          <p:spPr>
            <a:xfrm>
              <a:off x="5562491" y="3123383"/>
              <a:ext cx="151910" cy="154101"/>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91" name="Oval 90">
              <a:extLst>
                <a:ext uri="{FF2B5EF4-FFF2-40B4-BE49-F238E27FC236}">
                  <a16:creationId xmlns:a16="http://schemas.microsoft.com/office/drawing/2014/main" id="{1EE5F4C5-1B67-42BE-905D-D99B94A2F702}"/>
                </a:ext>
              </a:extLst>
            </p:cNvPr>
            <p:cNvSpPr/>
            <p:nvPr>
              <p:custDataLst>
                <p:tags r:id="rId59"/>
              </p:custDataLst>
            </p:nvPr>
          </p:nvSpPr>
          <p:spPr>
            <a:xfrm>
              <a:off x="5781675" y="3019203"/>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92" name="Oval 91">
              <a:extLst>
                <a:ext uri="{FF2B5EF4-FFF2-40B4-BE49-F238E27FC236}">
                  <a16:creationId xmlns:a16="http://schemas.microsoft.com/office/drawing/2014/main" id="{37B0AE7F-5075-44B6-B32B-75024FF93377}"/>
                </a:ext>
              </a:extLst>
            </p:cNvPr>
            <p:cNvSpPr/>
            <p:nvPr>
              <p:custDataLst>
                <p:tags r:id="rId60"/>
              </p:custDataLst>
            </p:nvPr>
          </p:nvSpPr>
          <p:spPr>
            <a:xfrm>
              <a:off x="5790356" y="3277485"/>
              <a:ext cx="154081"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93" name="Oval 92">
              <a:extLst>
                <a:ext uri="{FF2B5EF4-FFF2-40B4-BE49-F238E27FC236}">
                  <a16:creationId xmlns:a16="http://schemas.microsoft.com/office/drawing/2014/main" id="{0E593B16-407E-4633-B093-783440DFBB22}"/>
                </a:ext>
              </a:extLst>
            </p:cNvPr>
            <p:cNvSpPr/>
            <p:nvPr>
              <p:custDataLst>
                <p:tags r:id="rId61"/>
              </p:custDataLst>
            </p:nvPr>
          </p:nvSpPr>
          <p:spPr>
            <a:xfrm>
              <a:off x="6020391" y="3342597"/>
              <a:ext cx="151910" cy="15410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94" name="Oval 93">
              <a:extLst>
                <a:ext uri="{FF2B5EF4-FFF2-40B4-BE49-F238E27FC236}">
                  <a16:creationId xmlns:a16="http://schemas.microsoft.com/office/drawing/2014/main" id="{FB149EC4-9E3F-4645-94A4-B9A18FF60F36}"/>
                </a:ext>
              </a:extLst>
            </p:cNvPr>
            <p:cNvSpPr/>
            <p:nvPr>
              <p:custDataLst>
                <p:tags r:id="rId62"/>
              </p:custDataLst>
            </p:nvPr>
          </p:nvSpPr>
          <p:spPr>
            <a:xfrm>
              <a:off x="6200514" y="3162451"/>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95" name="Oval 94">
              <a:extLst>
                <a:ext uri="{FF2B5EF4-FFF2-40B4-BE49-F238E27FC236}">
                  <a16:creationId xmlns:a16="http://schemas.microsoft.com/office/drawing/2014/main" id="{ACC39855-C90C-4A2C-9B59-0689C2FB3647}"/>
                </a:ext>
              </a:extLst>
            </p:cNvPr>
            <p:cNvSpPr/>
            <p:nvPr>
              <p:custDataLst>
                <p:tags r:id="rId63"/>
              </p:custDataLst>
            </p:nvPr>
          </p:nvSpPr>
          <p:spPr>
            <a:xfrm>
              <a:off x="6029072" y="2999670"/>
              <a:ext cx="151910" cy="15410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96" name="Oval 95">
              <a:extLst>
                <a:ext uri="{FF2B5EF4-FFF2-40B4-BE49-F238E27FC236}">
                  <a16:creationId xmlns:a16="http://schemas.microsoft.com/office/drawing/2014/main" id="{24B4A0B6-8B86-40A8-BE2D-966A8BD669A7}"/>
                </a:ext>
              </a:extLst>
            </p:cNvPr>
            <p:cNvSpPr/>
            <p:nvPr>
              <p:custDataLst>
                <p:tags r:id="rId64"/>
              </p:custDataLst>
            </p:nvPr>
          </p:nvSpPr>
          <p:spPr>
            <a:xfrm>
              <a:off x="6571608" y="3027885"/>
              <a:ext cx="154081" cy="154101"/>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97" name="Oval 96">
              <a:extLst>
                <a:ext uri="{FF2B5EF4-FFF2-40B4-BE49-F238E27FC236}">
                  <a16:creationId xmlns:a16="http://schemas.microsoft.com/office/drawing/2014/main" id="{E9D4561F-1DD6-479F-A410-C5DA6E7B364E}"/>
                </a:ext>
              </a:extLst>
            </p:cNvPr>
            <p:cNvSpPr/>
            <p:nvPr>
              <p:custDataLst>
                <p:tags r:id="rId65"/>
              </p:custDataLst>
            </p:nvPr>
          </p:nvSpPr>
          <p:spPr>
            <a:xfrm>
              <a:off x="6782113" y="3123383"/>
              <a:ext cx="151910" cy="154101"/>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98" name="Oval 97">
              <a:extLst>
                <a:ext uri="{FF2B5EF4-FFF2-40B4-BE49-F238E27FC236}">
                  <a16:creationId xmlns:a16="http://schemas.microsoft.com/office/drawing/2014/main" id="{FE92D0E4-B0D9-4B2D-921B-34FC749078F9}"/>
                </a:ext>
              </a:extLst>
            </p:cNvPr>
            <p:cNvSpPr/>
            <p:nvPr>
              <p:custDataLst>
                <p:tags r:id="rId66"/>
              </p:custDataLst>
            </p:nvPr>
          </p:nvSpPr>
          <p:spPr>
            <a:xfrm>
              <a:off x="6591140" y="3286166"/>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99" name="Oval 98">
              <a:extLst>
                <a:ext uri="{FF2B5EF4-FFF2-40B4-BE49-F238E27FC236}">
                  <a16:creationId xmlns:a16="http://schemas.microsoft.com/office/drawing/2014/main" id="{B47AF23F-84DC-42AE-9B9F-8FBC77F5D220}"/>
                </a:ext>
              </a:extLst>
            </p:cNvPr>
            <p:cNvSpPr/>
            <p:nvPr>
              <p:custDataLst>
                <p:tags r:id="rId67"/>
              </p:custDataLst>
            </p:nvPr>
          </p:nvSpPr>
          <p:spPr>
            <a:xfrm>
              <a:off x="6934023" y="3305699"/>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100" name="Oval 99">
              <a:extLst>
                <a:ext uri="{FF2B5EF4-FFF2-40B4-BE49-F238E27FC236}">
                  <a16:creationId xmlns:a16="http://schemas.microsoft.com/office/drawing/2014/main" id="{C1722C1A-28C3-4426-8D4B-122308791677}"/>
                </a:ext>
              </a:extLst>
            </p:cNvPr>
            <p:cNvSpPr/>
            <p:nvPr>
              <p:custDataLst>
                <p:tags r:id="rId68"/>
              </p:custDataLst>
            </p:nvPr>
          </p:nvSpPr>
          <p:spPr>
            <a:xfrm>
              <a:off x="7001297" y="3019203"/>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101" name="Oval 100">
              <a:extLst>
                <a:ext uri="{FF2B5EF4-FFF2-40B4-BE49-F238E27FC236}">
                  <a16:creationId xmlns:a16="http://schemas.microsoft.com/office/drawing/2014/main" id="{4919DA9D-2735-4F6E-A9B6-8CF789056C16}"/>
                </a:ext>
              </a:extLst>
            </p:cNvPr>
            <p:cNvSpPr/>
            <p:nvPr>
              <p:custDataLst>
                <p:tags r:id="rId69"/>
              </p:custDataLst>
            </p:nvPr>
          </p:nvSpPr>
          <p:spPr>
            <a:xfrm>
              <a:off x="7240013" y="3047419"/>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102" name="Oval 101">
              <a:extLst>
                <a:ext uri="{FF2B5EF4-FFF2-40B4-BE49-F238E27FC236}">
                  <a16:creationId xmlns:a16="http://schemas.microsoft.com/office/drawing/2014/main" id="{15F4B496-4E18-4D11-A985-8C2006AD6B0A}"/>
                </a:ext>
              </a:extLst>
            </p:cNvPr>
            <p:cNvSpPr/>
            <p:nvPr>
              <p:custDataLst>
                <p:tags r:id="rId70"/>
              </p:custDataLst>
            </p:nvPr>
          </p:nvSpPr>
          <p:spPr>
            <a:xfrm>
              <a:off x="7172739" y="3294848"/>
              <a:ext cx="151910" cy="15410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103" name="Oval 102">
              <a:extLst>
                <a:ext uri="{FF2B5EF4-FFF2-40B4-BE49-F238E27FC236}">
                  <a16:creationId xmlns:a16="http://schemas.microsoft.com/office/drawing/2014/main" id="{80B8A6D3-1521-417D-8A09-C47792BB508C}"/>
                </a:ext>
              </a:extLst>
            </p:cNvPr>
            <p:cNvSpPr/>
            <p:nvPr>
              <p:custDataLst>
                <p:tags r:id="rId71"/>
              </p:custDataLst>
            </p:nvPr>
          </p:nvSpPr>
          <p:spPr>
            <a:xfrm>
              <a:off x="7391924" y="3325234"/>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104" name="Oval 103">
              <a:extLst>
                <a:ext uri="{FF2B5EF4-FFF2-40B4-BE49-F238E27FC236}">
                  <a16:creationId xmlns:a16="http://schemas.microsoft.com/office/drawing/2014/main" id="{B5EF2A18-EC30-4D2F-9C9C-7F7B8EA888E7}"/>
                </a:ext>
              </a:extLst>
            </p:cNvPr>
            <p:cNvSpPr/>
            <p:nvPr>
              <p:custDataLst>
                <p:tags r:id="rId72"/>
              </p:custDataLst>
            </p:nvPr>
          </p:nvSpPr>
          <p:spPr>
            <a:xfrm>
              <a:off x="7504771" y="3162451"/>
              <a:ext cx="154081"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105" name="Oval 104">
              <a:extLst>
                <a:ext uri="{FF2B5EF4-FFF2-40B4-BE49-F238E27FC236}">
                  <a16:creationId xmlns:a16="http://schemas.microsoft.com/office/drawing/2014/main" id="{4147F969-9519-4594-B326-5A8C5E492F0C}"/>
                </a:ext>
              </a:extLst>
            </p:cNvPr>
            <p:cNvSpPr/>
            <p:nvPr>
              <p:custDataLst>
                <p:tags r:id="rId73"/>
              </p:custDataLst>
            </p:nvPr>
          </p:nvSpPr>
          <p:spPr>
            <a:xfrm>
              <a:off x="7619790" y="2982306"/>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106" name="Oval 105">
              <a:extLst>
                <a:ext uri="{FF2B5EF4-FFF2-40B4-BE49-F238E27FC236}">
                  <a16:creationId xmlns:a16="http://schemas.microsoft.com/office/drawing/2014/main" id="{05291088-A4FA-47A8-84CD-18A109D964B9}"/>
                </a:ext>
              </a:extLst>
            </p:cNvPr>
            <p:cNvSpPr/>
            <p:nvPr>
              <p:custDataLst>
                <p:tags r:id="rId74"/>
              </p:custDataLst>
            </p:nvPr>
          </p:nvSpPr>
          <p:spPr>
            <a:xfrm>
              <a:off x="7847654" y="3095169"/>
              <a:ext cx="154081"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107" name="Oval 106">
              <a:extLst>
                <a:ext uri="{FF2B5EF4-FFF2-40B4-BE49-F238E27FC236}">
                  <a16:creationId xmlns:a16="http://schemas.microsoft.com/office/drawing/2014/main" id="{3B9CFBD4-CA17-4CEE-9BDD-69FE2AE76EDA}"/>
                </a:ext>
              </a:extLst>
            </p:cNvPr>
            <p:cNvSpPr/>
            <p:nvPr>
              <p:custDataLst>
                <p:tags r:id="rId75"/>
              </p:custDataLst>
            </p:nvPr>
          </p:nvSpPr>
          <p:spPr>
            <a:xfrm>
              <a:off x="7715276" y="3314381"/>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sp>
          <p:nvSpPr>
            <p:cNvPr id="108" name="Oval 107">
              <a:extLst>
                <a:ext uri="{FF2B5EF4-FFF2-40B4-BE49-F238E27FC236}">
                  <a16:creationId xmlns:a16="http://schemas.microsoft.com/office/drawing/2014/main" id="{A14AC633-164B-430E-9A03-E878FB85E6AB}"/>
                </a:ext>
              </a:extLst>
            </p:cNvPr>
            <p:cNvSpPr/>
            <p:nvPr>
              <p:custDataLst>
                <p:tags r:id="rId76"/>
              </p:custDataLst>
            </p:nvPr>
          </p:nvSpPr>
          <p:spPr>
            <a:xfrm>
              <a:off x="7962673" y="3314381"/>
              <a:ext cx="151910" cy="151930"/>
            </a:xfrm>
            <a:prstGeom prst="ellipse">
              <a:avLst/>
            </a:prstGeom>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b="0" dirty="0"/>
            </a:p>
          </p:txBody>
        </p:sp>
      </p:grpSp>
      <p:sp>
        <p:nvSpPr>
          <p:cNvPr id="111" name="Down Arrow 110">
            <a:extLst>
              <a:ext uri="{FF2B5EF4-FFF2-40B4-BE49-F238E27FC236}">
                <a16:creationId xmlns:a16="http://schemas.microsoft.com/office/drawing/2014/main" id="{4B7CF2B1-DC8D-451C-B470-F39A953B04C5}"/>
              </a:ext>
            </a:extLst>
          </p:cNvPr>
          <p:cNvSpPr>
            <a:spLocks noChangeArrowheads="1"/>
          </p:cNvSpPr>
          <p:nvPr>
            <p:custDataLst>
              <p:tags r:id="rId10"/>
            </p:custDataLst>
          </p:nvPr>
        </p:nvSpPr>
        <p:spPr bwMode="auto">
          <a:xfrm>
            <a:off x="2362200" y="2357438"/>
            <a:ext cx="381000" cy="533400"/>
          </a:xfrm>
          <a:prstGeom prst="downArrow">
            <a:avLst>
              <a:gd name="adj1" fmla="val 50000"/>
              <a:gd name="adj2" fmla="val 49998"/>
            </a:avLst>
          </a:prstGeom>
          <a:solidFill>
            <a:srgbClr val="FF9900"/>
          </a:solidFill>
          <a:ln w="9525" algn="ctr">
            <a:solidFill>
              <a:srgbClr val="FF9900"/>
            </a:solidFill>
            <a:miter lim="800000"/>
            <a:headEnd/>
            <a:tailEnd/>
          </a:ln>
          <a:effectLst>
            <a:outerShdw dist="20000" dir="5400000" rotWithShape="0">
              <a:srgbClr val="000000">
                <a:alpha val="37999"/>
              </a:srgbClr>
            </a:outerShdw>
          </a:effectLst>
        </p:spPr>
        <p:txBody>
          <a:bodyPr anchor="ctr"/>
          <a:lstStyle/>
          <a:p>
            <a:pPr algn="ctr" eaLnBrk="1" hangingPunct="1">
              <a:defRPr/>
            </a:pPr>
            <a:endParaRPr lang="en-US" sz="1800" b="0" dirty="0">
              <a:solidFill>
                <a:schemeClr val="dk1"/>
              </a:solidFill>
              <a:latin typeface="+mn-lt"/>
            </a:endParaRPr>
          </a:p>
        </p:txBody>
      </p:sp>
      <p:sp>
        <p:nvSpPr>
          <p:cNvPr id="112" name="Down Arrow 111">
            <a:extLst>
              <a:ext uri="{FF2B5EF4-FFF2-40B4-BE49-F238E27FC236}">
                <a16:creationId xmlns:a16="http://schemas.microsoft.com/office/drawing/2014/main" id="{2C3BF5BE-708F-46A6-8DA0-A422227393EF}"/>
              </a:ext>
            </a:extLst>
          </p:cNvPr>
          <p:cNvSpPr>
            <a:spLocks noChangeArrowheads="1"/>
          </p:cNvSpPr>
          <p:nvPr>
            <p:custDataLst>
              <p:tags r:id="rId11"/>
            </p:custDataLst>
          </p:nvPr>
        </p:nvSpPr>
        <p:spPr bwMode="auto">
          <a:xfrm rot="10800000">
            <a:off x="4381500" y="2357438"/>
            <a:ext cx="381000" cy="533400"/>
          </a:xfrm>
          <a:prstGeom prst="downArrow">
            <a:avLst>
              <a:gd name="adj1" fmla="val 50000"/>
              <a:gd name="adj2" fmla="val 49998"/>
            </a:avLst>
          </a:prstGeom>
          <a:solidFill>
            <a:srgbClr val="FF9900"/>
          </a:solidFill>
          <a:ln w="9525" algn="ctr">
            <a:solidFill>
              <a:srgbClr val="FF9900"/>
            </a:solidFill>
            <a:miter lim="800000"/>
            <a:headEnd/>
            <a:tailEnd/>
          </a:ln>
          <a:effectLst>
            <a:outerShdw dist="20000" dir="5400000" rotWithShape="0">
              <a:srgbClr val="000000">
                <a:alpha val="37999"/>
              </a:srgbClr>
            </a:outerShdw>
          </a:effectLst>
        </p:spPr>
        <p:txBody>
          <a:bodyPr rot="10800000" anchor="ctr"/>
          <a:lstStyle/>
          <a:p>
            <a:pPr algn="ctr" eaLnBrk="1" hangingPunct="1">
              <a:defRPr/>
            </a:pPr>
            <a:endParaRPr lang="en-US" sz="1800" b="0" dirty="0">
              <a:solidFill>
                <a:schemeClr val="dk1"/>
              </a:solidFill>
              <a:latin typeface="+mn-lt"/>
            </a:endParaRPr>
          </a:p>
        </p:txBody>
      </p:sp>
      <p:sp>
        <p:nvSpPr>
          <p:cNvPr id="113" name="Text Box 9">
            <a:extLst>
              <a:ext uri="{FF2B5EF4-FFF2-40B4-BE49-F238E27FC236}">
                <a16:creationId xmlns:a16="http://schemas.microsoft.com/office/drawing/2014/main" id="{7FACE25A-465E-4BF0-B54E-98B31EAE7974}"/>
              </a:ext>
            </a:extLst>
          </p:cNvPr>
          <p:cNvSpPr txBox="1">
            <a:spLocks noChangeArrowheads="1"/>
          </p:cNvSpPr>
          <p:nvPr>
            <p:custDataLst>
              <p:tags r:id="rId12"/>
            </p:custDataLst>
          </p:nvPr>
        </p:nvSpPr>
        <p:spPr bwMode="auto">
          <a:xfrm>
            <a:off x="3846513" y="1949450"/>
            <a:ext cx="1450975" cy="368300"/>
          </a:xfrm>
          <a:prstGeom prst="rect">
            <a:avLst/>
          </a:prstGeom>
          <a:noFill/>
          <a:ln w="12700">
            <a:noFill/>
            <a:miter lim="800000"/>
            <a:headEnd/>
            <a:tailEnd/>
          </a:ln>
        </p:spPr>
        <p:txBody>
          <a:bodyPr wrap="none">
            <a:spAutoFit/>
          </a:bodyPr>
          <a:lstStyle/>
          <a:p>
            <a:pPr algn="ctr" defTabSz="762000">
              <a:defRPr/>
            </a:pPr>
            <a:r>
              <a:rPr lang="de-DE" sz="1800" dirty="0">
                <a:solidFill>
                  <a:schemeClr val="tx2"/>
                </a:solidFill>
                <a:latin typeface="+mj-lt"/>
              </a:rPr>
              <a:t> gas outlet </a:t>
            </a:r>
          </a:p>
        </p:txBody>
      </p:sp>
      <p:cxnSp>
        <p:nvCxnSpPr>
          <p:cNvPr id="115" name="Straight Connector 114">
            <a:extLst>
              <a:ext uri="{FF2B5EF4-FFF2-40B4-BE49-F238E27FC236}">
                <a16:creationId xmlns:a16="http://schemas.microsoft.com/office/drawing/2014/main" id="{A60BC21E-2C96-40F6-9D64-E91F55883D7D}"/>
              </a:ext>
            </a:extLst>
          </p:cNvPr>
          <p:cNvCxnSpPr/>
          <p:nvPr>
            <p:custDataLst>
              <p:tags r:id="rId13"/>
            </p:custDataLst>
          </p:nvPr>
        </p:nvCxnSpPr>
        <p:spPr>
          <a:xfrm>
            <a:off x="1558925" y="3006725"/>
            <a:ext cx="228600"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0BC835B4-C21C-4AF4-8CAA-9412D0AAF54C}"/>
              </a:ext>
            </a:extLst>
          </p:cNvPr>
          <p:cNvCxnSpPr/>
          <p:nvPr>
            <p:custDataLst>
              <p:tags r:id="rId14"/>
            </p:custDataLst>
          </p:nvPr>
        </p:nvCxnSpPr>
        <p:spPr>
          <a:xfrm>
            <a:off x="1582738" y="3681413"/>
            <a:ext cx="193675"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93129DDD-0182-47D1-A134-64E64266904F}"/>
              </a:ext>
            </a:extLst>
          </p:cNvPr>
          <p:cNvCxnSpPr/>
          <p:nvPr>
            <p:custDataLst>
              <p:tags r:id="rId15"/>
            </p:custDataLst>
          </p:nvPr>
        </p:nvCxnSpPr>
        <p:spPr>
          <a:xfrm flipV="1">
            <a:off x="7334250" y="2962275"/>
            <a:ext cx="180975"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F9832493-88AD-49F3-9170-A985C626CF74}"/>
              </a:ext>
            </a:extLst>
          </p:cNvPr>
          <p:cNvCxnSpPr/>
          <p:nvPr>
            <p:custDataLst>
              <p:tags r:id="rId16"/>
            </p:custDataLst>
          </p:nvPr>
        </p:nvCxnSpPr>
        <p:spPr>
          <a:xfrm>
            <a:off x="7343775" y="3648075"/>
            <a:ext cx="169863" cy="1588"/>
          </a:xfrm>
          <a:prstGeom prst="line">
            <a:avLst/>
          </a:prstGeom>
        </p:spPr>
        <p:style>
          <a:lnRef idx="2">
            <a:schemeClr val="accent1"/>
          </a:lnRef>
          <a:fillRef idx="0">
            <a:schemeClr val="accent1"/>
          </a:fillRef>
          <a:effectRef idx="1">
            <a:schemeClr val="accent1"/>
          </a:effectRef>
          <a:fontRef idx="minor">
            <a:schemeClr val="tx1"/>
          </a:fontRef>
        </p:style>
      </p:cxnSp>
      <p:sp>
        <p:nvSpPr>
          <p:cNvPr id="126" name="Text Box 15">
            <a:extLst>
              <a:ext uri="{FF2B5EF4-FFF2-40B4-BE49-F238E27FC236}">
                <a16:creationId xmlns:a16="http://schemas.microsoft.com/office/drawing/2014/main" id="{C1D1EED4-E297-4C15-A97A-1501DE8F63F9}"/>
              </a:ext>
            </a:extLst>
          </p:cNvPr>
          <p:cNvSpPr txBox="1">
            <a:spLocks noChangeArrowheads="1"/>
          </p:cNvSpPr>
          <p:nvPr>
            <p:custDataLst>
              <p:tags r:id="rId17"/>
            </p:custDataLst>
          </p:nvPr>
        </p:nvSpPr>
        <p:spPr bwMode="auto">
          <a:xfrm>
            <a:off x="7467600" y="3921125"/>
            <a:ext cx="1447800" cy="550863"/>
          </a:xfrm>
          <a:prstGeom prst="rect">
            <a:avLst/>
          </a:prstGeom>
          <a:noFill/>
          <a:ln w="12700">
            <a:noFill/>
            <a:miter lim="800000"/>
            <a:headEnd/>
            <a:tailEnd/>
          </a:ln>
        </p:spPr>
        <p:txBody>
          <a:bodyPr>
            <a:spAutoFit/>
          </a:bodyPr>
          <a:lstStyle/>
          <a:p>
            <a:pPr defTabSz="762000">
              <a:lnSpc>
                <a:spcPct val="80000"/>
              </a:lnSpc>
              <a:defRPr/>
            </a:pPr>
            <a:r>
              <a:rPr lang="de-DE" sz="1800" dirty="0">
                <a:solidFill>
                  <a:schemeClr val="tx2"/>
                </a:solidFill>
                <a:latin typeface="+mn-lt"/>
              </a:rPr>
              <a:t>electrode- reduction </a:t>
            </a:r>
          </a:p>
        </p:txBody>
      </p:sp>
      <p:cxnSp>
        <p:nvCxnSpPr>
          <p:cNvPr id="127" name="Straight Connector 126">
            <a:extLst>
              <a:ext uri="{FF2B5EF4-FFF2-40B4-BE49-F238E27FC236}">
                <a16:creationId xmlns:a16="http://schemas.microsoft.com/office/drawing/2014/main" id="{6D51418E-DFFB-4385-92C7-1978D585C42E}"/>
              </a:ext>
            </a:extLst>
          </p:cNvPr>
          <p:cNvCxnSpPr/>
          <p:nvPr>
            <p:custDataLst>
              <p:tags r:id="rId18"/>
            </p:custDataLst>
          </p:nvPr>
        </p:nvCxnSpPr>
        <p:spPr>
          <a:xfrm>
            <a:off x="7315200" y="4038600"/>
            <a:ext cx="180975" cy="128588"/>
          </a:xfrm>
          <a:prstGeom prst="line">
            <a:avLst/>
          </a:prstGeom>
        </p:spPr>
        <p:style>
          <a:lnRef idx="2">
            <a:schemeClr val="accent1"/>
          </a:lnRef>
          <a:fillRef idx="0">
            <a:schemeClr val="accent1"/>
          </a:fillRef>
          <a:effectRef idx="1">
            <a:schemeClr val="accent1"/>
          </a:effectRef>
          <a:fontRef idx="minor">
            <a:schemeClr val="tx1"/>
          </a:fontRef>
        </p:style>
      </p:cxnSp>
      <p:sp>
        <p:nvSpPr>
          <p:cNvPr id="26644" name="Text Box 104">
            <a:extLst>
              <a:ext uri="{FF2B5EF4-FFF2-40B4-BE49-F238E27FC236}">
                <a16:creationId xmlns:a16="http://schemas.microsoft.com/office/drawing/2014/main" id="{4BF33000-3501-4017-A391-50E539387E34}"/>
              </a:ext>
            </a:extLst>
          </p:cNvPr>
          <p:cNvSpPr txBox="1">
            <a:spLocks noChangeArrowheads="1"/>
          </p:cNvSpPr>
          <p:nvPr>
            <p:custDataLst>
              <p:tags r:id="rId19"/>
            </p:custDataLst>
          </p:nvPr>
        </p:nvSpPr>
        <p:spPr bwMode="auto">
          <a:xfrm>
            <a:off x="1219200" y="838200"/>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66"/>
              </a:buClr>
              <a:buChar char="•"/>
              <a:defRPr sz="2800">
                <a:solidFill>
                  <a:schemeClr val="tx1"/>
                </a:solidFill>
                <a:latin typeface="Gotham Book" pitchFamily="2" charset="0"/>
              </a:defRPr>
            </a:lvl1pPr>
            <a:lvl2pPr marL="742950" indent="-285750">
              <a:spcBef>
                <a:spcPct val="20000"/>
              </a:spcBef>
              <a:buClr>
                <a:schemeClr val="bg2"/>
              </a:buClr>
              <a:buChar char="•"/>
              <a:defRPr sz="2600">
                <a:solidFill>
                  <a:schemeClr val="tx1"/>
                </a:solidFill>
                <a:latin typeface="Gotham Book" pitchFamily="2" charset="0"/>
              </a:defRPr>
            </a:lvl2pPr>
            <a:lvl3pPr marL="1143000" indent="-228600">
              <a:spcBef>
                <a:spcPct val="20000"/>
              </a:spcBef>
              <a:buClr>
                <a:srgbClr val="000066"/>
              </a:buClr>
              <a:buChar char="•"/>
              <a:defRPr sz="2400">
                <a:solidFill>
                  <a:schemeClr val="tx1"/>
                </a:solidFill>
                <a:latin typeface="Gotham Book" pitchFamily="2" charset="0"/>
              </a:defRPr>
            </a:lvl3pPr>
            <a:lvl4pPr marL="1600200" indent="-228600">
              <a:spcBef>
                <a:spcPct val="20000"/>
              </a:spcBef>
              <a:buClr>
                <a:schemeClr val="bg2"/>
              </a:buClr>
              <a:buChar char="•"/>
              <a:defRPr sz="2000">
                <a:solidFill>
                  <a:schemeClr val="tx1"/>
                </a:solidFill>
                <a:latin typeface="Gotham Book" pitchFamily="2" charset="0"/>
              </a:defRPr>
            </a:lvl4pPr>
            <a:lvl5pPr marL="2057400" indent="-228600">
              <a:spcBef>
                <a:spcPct val="20000"/>
              </a:spcBef>
              <a:buClr>
                <a:srgbClr val="000066"/>
              </a:buClr>
              <a:buChar char="•"/>
              <a:defRPr sz="2000">
                <a:solidFill>
                  <a:schemeClr val="tx1"/>
                </a:solidFill>
                <a:latin typeface="Gotham Book" pitchFamily="2" charset="0"/>
              </a:defRPr>
            </a:lvl5pPr>
            <a:lvl6pPr marL="2514600" indent="-228600" eaLnBrk="0" fontAlgn="base" hangingPunct="0">
              <a:spcBef>
                <a:spcPct val="20000"/>
              </a:spcBef>
              <a:spcAft>
                <a:spcPct val="0"/>
              </a:spcAft>
              <a:buClr>
                <a:srgbClr val="000066"/>
              </a:buClr>
              <a:buChar char="•"/>
              <a:defRPr sz="2000">
                <a:solidFill>
                  <a:schemeClr val="tx1"/>
                </a:solidFill>
                <a:latin typeface="Gotham Book" pitchFamily="2" charset="0"/>
              </a:defRPr>
            </a:lvl6pPr>
            <a:lvl7pPr marL="2971800" indent="-228600" eaLnBrk="0" fontAlgn="base" hangingPunct="0">
              <a:spcBef>
                <a:spcPct val="20000"/>
              </a:spcBef>
              <a:spcAft>
                <a:spcPct val="0"/>
              </a:spcAft>
              <a:buClr>
                <a:srgbClr val="000066"/>
              </a:buClr>
              <a:buChar char="•"/>
              <a:defRPr sz="2000">
                <a:solidFill>
                  <a:schemeClr val="tx1"/>
                </a:solidFill>
                <a:latin typeface="Gotham Book" pitchFamily="2" charset="0"/>
              </a:defRPr>
            </a:lvl7pPr>
            <a:lvl8pPr marL="3429000" indent="-228600" eaLnBrk="0" fontAlgn="base" hangingPunct="0">
              <a:spcBef>
                <a:spcPct val="20000"/>
              </a:spcBef>
              <a:spcAft>
                <a:spcPct val="0"/>
              </a:spcAft>
              <a:buClr>
                <a:srgbClr val="000066"/>
              </a:buClr>
              <a:buChar char="•"/>
              <a:defRPr sz="2000">
                <a:solidFill>
                  <a:schemeClr val="tx1"/>
                </a:solidFill>
                <a:latin typeface="Gotham Book" pitchFamily="2" charset="0"/>
              </a:defRPr>
            </a:lvl8pPr>
            <a:lvl9pPr marL="3886200" indent="-228600" eaLnBrk="0" fontAlgn="base" hangingPunct="0">
              <a:spcBef>
                <a:spcPct val="20000"/>
              </a:spcBef>
              <a:spcAft>
                <a:spcPct val="0"/>
              </a:spcAft>
              <a:buClr>
                <a:srgbClr val="000066"/>
              </a:buClr>
              <a:buChar char="•"/>
              <a:defRPr sz="2000">
                <a:solidFill>
                  <a:schemeClr val="tx1"/>
                </a:solidFill>
                <a:latin typeface="Gotham Book" pitchFamily="2" charset="0"/>
              </a:defRPr>
            </a:lvl9pPr>
          </a:lstStyle>
          <a:p>
            <a:pPr eaLnBrk="1" hangingPunct="1">
              <a:spcBef>
                <a:spcPct val="50000"/>
              </a:spcBef>
              <a:buClrTx/>
              <a:buFontTx/>
              <a:buNone/>
            </a:pPr>
            <a:r>
              <a:rPr lang="en-US" altLang="en-US" b="0">
                <a:solidFill>
                  <a:srgbClr val="F69200"/>
                </a:solidFill>
                <a:latin typeface="Gotham Medium" pitchFamily="2" charset="0"/>
              </a:rPr>
              <a:t>Fuel Cells</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3&quot;/&gt;&lt;lineCharCount val=&quot;61&quot;/&gt;&lt;lineCharCount val=&quot;61&quot;/&gt;&lt;lineCharCount val=&quot;14&quot;/&gt;&lt;/TableIndex&gt;&lt;/ShapeTextInfo&gt;"/>
  <p:tag name="HTML_SHAPEINFO" val="&lt;ThreeDShapeInfo&gt;&lt;uuid val=&quot;{50DE458A-14E4-4014-BA62-E61AE2B8FD68}&quot;/&gt;&lt;isInvalidForFieldText val=&quot;0&quot;/&gt;&lt;Image&gt;&lt;filename val=&quot;C:\Users\amy\AppData\Local\Temp\CP14256629784265Session\CPTrustFolder14256629784265\PPTImport14256629877562\data\asimages\{50DE458A-14E4-4014-BA62-E61AE2B8FD68}_10.png&quot;/&gt;&lt;left val=&quot;119&quot;/&gt;&lt;top val=&quot;155&quot;/&gt;&lt;width val=&quot;817&quot;/&gt;&lt;height val=&quot;252&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9&quot;/&gt;&lt;lineCharCount val=&quot;62&quot;/&gt;&lt;/TableIndex&gt;&lt;/ShapeTextInfo&gt;"/>
  <p:tag name="PRESENTER_SHAPEINFO" val="&lt;ThreeDShapeInfo&gt;&lt;uuid val=&quot;{7E235491-3E6C-4E04-B7D6-534E5A12C8B8}&quot;/&gt;&lt;isInvalidForFieldText val=&quot;0&quot;/&gt;&lt;Image&gt;&lt;filename val=&quot;C:\Users\amy\AppData\Local\Temp\CP14256629784265Session\CPTrustFolder14256629784265\PPTImport14256629877562\data\asimages\{7E235491-3E6C-4E04-B7D6-534E5A12C8B8}_10.png&quot;/&gt;&lt;left val=&quot;81&quot;/&gt;&lt;top val=&quot;358&quot;/&gt;&lt;width val=&quot;881&quot;/&gt;&lt;height val=&quot;96&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7&quot;/&gt;&lt;lineCharCount val=&quot;27&quot;/&gt;&lt;/TableIndex&gt;&lt;/ShapeTextInfo&gt;"/>
  <p:tag name="PRESENTER_SHAPEINFO" val="&lt;ThreeDShapeInfo&gt;&lt;uuid val=&quot;{BE477F54-B76A-4D7C-8D13-D43D65371689}&quot;/&gt;&lt;isInvalidForFieldText val=&quot;0&quot;/&gt;&lt;Image&gt;&lt;filename val=&quot;C:\Users\amy\AppData\Local\Temp\CP14256629784265Session\CPTrustFolder14256629784265\PPTImport14256629877562\data\asimages\{BE477F54-B76A-4D7C-8D13-D43D65371689}_10.png&quot;/&gt;&lt;left val=&quot;82&quot;/&gt;&lt;top val=&quot;486&quot;/&gt;&lt;width val=&quot;870&quot;/&gt;&lt;height val=&quot;96&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E63C0D26-1CB0-4125-9255-D49E4F74DB93}&quot;/&gt;&lt;isInvalidForFieldText val=&quot;0&quot;/&gt;&lt;Image&gt;&lt;filename val=&quot;C:\Users\amy\AppData\Local\Temp\CP14256629784265Session\CPTrustFolder14256629784265\PPTImport14256629877562\data\asimages\{E63C0D26-1CB0-4125-9255-D49E4F74DB93}_10.png&quot;/&gt;&lt;left val=&quot;107&quot;/&gt;&lt;top val=&quot;18&quot;/&gt;&lt;width val=&quot;788&quot;/&gt;&lt;height val=&quot;102&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5E434BA1-4633-43AB-9F9A-D9D5095B7CF4}&quot;/&gt;&lt;isInvalidForFieldText val=&quot;0&quot;/&gt;&lt;Image&gt;&lt;filename val=&quot;C:\Users\amy\AppData\Local\Temp\CP14256629784265Session\CPTrustFolder14256629784265\PPTImport14256629877562\data\asimages\{5E434BA1-4633-43AB-9F9A-D9D5095B7CF4}_10.png&quot;/&gt;&lt;left val=&quot;114&quot;/&gt;&lt;top val=&quot;80&quot;/&gt;&lt;width val=&quot;750&quot;/&gt;&lt;height val=&quot;80&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4BB55266-853A-4C11-B47B-2221BFF1FE56}&quot;/&gt;&lt;isInvalidForFieldText val=&quot;0&quot;/&gt;&lt;Image&gt;&lt;filename val=&quot;C:\Users\amy\AppData\Local\Temp\CP14256629784265Session\CPTrustFolder14256629784265\PPTImport14256629877562\data\asimages\{4BB55266-853A-4C11-B47B-2221BFF1FE56}_11.png&quot;/&gt;&lt;left val=&quot;107&quot;/&gt;&lt;top val=&quot;15&quot;/&gt;&lt;width val=&quot;788&quot;/&gt;&lt;height val=&quot;102&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2A9D8C7A-589D-4D26-8F5E-EA7E8D5519E4}&quot;/&gt;&lt;isInvalidForFieldText val=&quot;0&quot;/&gt;&lt;Image&gt;&lt;filename val=&quot;C:\Users\amy\AppData\Local\Temp\CP14256629784265Session\CPTrustFolder14256629784265\PPTImport14256629877562\data\asimages\{2A9D8C7A-589D-4D26-8F5E-EA7E8D5519E4}_11.png&quot;/&gt;&lt;left val=&quot;114&quot;/&gt;&lt;top val=&quot;80&quot;/&gt;&lt;width val=&quot;750&quot;/&gt;&lt;height val=&quot;80&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6&quot;/&gt;&lt;lineCharCount val=&quot;10&quot;/&gt;&lt;lineCharCount val=&quot;39&quot;/&gt;&lt;lineCharCount val=&quot;45&quot;/&gt;&lt;lineCharCount val=&quot;47&quot;/&gt;&lt;lineCharCount val=&quot;16&quot;/&gt;&lt;lineCharCount val=&quot;7&quot;/&gt;&lt;lineCharCount val=&quot;12&quot;/&gt;&lt;lineCharCount val=&quot;10&quot;/&gt;&lt;/TableIndex&gt;&lt;/ShapeTextInfo&gt;"/>
  <p:tag name="HTML_SHAPEINFO" val="&lt;ThreeDShapeInfo&gt;&lt;uuid val=&quot;{24389702-CE1F-407D-ABE2-68C53992036A}&quot;/&gt;&lt;isInvalidForFieldText val=&quot;0&quot;/&gt;&lt;Image&gt;&lt;filename val=&quot;C:\Users\amy\AppData\Local\Temp\CP14256629784265Session\CPTrustFolder14256629784265\PPTImport14256629877562\data\asimages\{24389702-CE1F-407D-ABE2-68C53992036A}_11.png&quot;/&gt;&lt;left val=&quot;123&quot;/&gt;&lt;top val=&quot;154&quot;/&gt;&lt;width val=&quot;773&quot;/&gt;&lt;height val=&quot;560&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8DA16F20-0376-4908-9852-A73EA9C054DC}&quot;/&gt;&lt;isInvalidForFieldText val=&quot;0&quot;/&gt;&lt;Image&gt;&lt;filename val=&quot;C:\Users\amy\AppData\Local\Temp\CP14256629784265Session\CPTrustFolder14256629784265\PPTImport14256629877562\data\asimages\{8DA16F20-0376-4908-9852-A73EA9C054DC}_11.png&quot;/&gt;&lt;left val=&quot;600&quot;/&gt;&lt;top val=&quot;440&quot;/&gt;&lt;width val=&quot;259&quot;/&gt;&lt;height val=&quot;269&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1&quot;/&gt;&lt;lineCharCount val=&quot;41&quot;/&gt;&lt;lineCharCount val=&quot;39&quot;/&gt;&lt;lineCharCount val=&quot;4&quot;/&gt;&lt;lineCharCount val=&quot;55&quot;/&gt;&lt;lineCharCount val=&quot;46&quot;/&gt;&lt;lineCharCount val=&quot;59&quot;/&gt;&lt;lineCharCount val=&quot;56&quot;/&gt;&lt;/TableIndex&gt;&lt;/ShapeTextInfo&gt;"/>
  <p:tag name="HTML_SHAPEINFO" val="&lt;ThreeDShapeInfo&gt;&lt;uuid val=&quot;{01B0C36D-0D77-4729-9121-438EE4C30BFF}&quot;/&gt;&lt;isInvalidForFieldText val=&quot;0&quot;/&gt;&lt;Image&gt;&lt;filename val=&quot;C:\Users\amy\AppData\Local\Temp\CP14256629784265Session\CPTrustFolder14256629784265\PPTImport14256629877562\data\asimages\{01B0C36D-0D77-4729-9121-438EE4C30BFF}_12.png&quot;/&gt;&lt;left val=&quot;114&quot;/&gt;&lt;top val=&quot;135&quot;/&gt;&lt;width val=&quot;811&quot;/&gt;&lt;height val=&quot;495&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06CAA635-1CEB-4CE2-8F2C-AE20E7FC9081}&quot;/&gt;&lt;isInvalidForFieldText val=&quot;0&quot;/&gt;&lt;Image&gt;&lt;filename val=&quot;C:\Users\amy\AppData\Local\Temp\CP14256629784265Session\CPTrustFolder14256629784265\PPTImport14256629877562\data\asimages\{06CAA635-1CEB-4CE2-8F2C-AE20E7FC9081}_12.png&quot;/&gt;&lt;left val=&quot;107&quot;/&gt;&lt;top val=&quot;15&quot;/&gt;&lt;width val=&quot;788&quot;/&gt;&lt;height val=&quot;102&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98861B34-CA6A-4E2E-BE57-C7F942A33410}&quot;/&gt;&lt;isInvalidForFieldText val=&quot;0&quot;/&gt;&lt;Image&gt;&lt;filename val=&quot;C:\Users\amy\AppData\Local\Temp\CP14256629784265Session\CPTrustFolder14256629784265\PPTImport14256629877562\data\asimages\{98861B34-CA6A-4E2E-BE57-C7F942A33410}_12.png&quot;/&gt;&lt;left val=&quot;114&quot;/&gt;&lt;top val=&quot;80&quot;/&gt;&lt;width val=&quot;750&quot;/&gt;&lt;height val=&quot;80&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8AFBE433-0970-4E7C-AD16-608E2C73DCE3}&quot;/&gt;&lt;isInvalidForFieldText val=&quot;0&quot;/&gt;&lt;Image&gt;&lt;filename val=&quot;C:\Users\amy\AppData\Local\Temp\CP14256629784265Session\CPTrustFolder14256629784265\PPTImport14256629877562\data\asimages\{8AFBE433-0970-4E7C-AD16-608E2C73DCE3}_12.png&quot;/&gt;&lt;left val=&quot;284&quot;/&gt;&lt;top val=&quot;495&quot;/&gt;&lt;width val=&quot;148&quot;/&gt;&lt;height val=&quot;183&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C8E3CBC2-2547-4162-A3E5-BD1D70ED1604}&quot;/&gt;&lt;isInvalidForFieldText val=&quot;0&quot;/&gt;&lt;Image&gt;&lt;filename val=&quot;C:\Users\amy\AppData\Local\Temp\CP14256629784265Session\CPTrustFolder14256629784265\PPTImport14256629877562\data\asimages\{C8E3CBC2-2547-4162-A3E5-BD1D70ED1604}_12.png&quot;/&gt;&lt;left val=&quot;478&quot;/&gt;&lt;top val=&quot;599&quot;/&gt;&lt;width val=&quot;106&quot;/&gt;&lt;height val=&quot;62&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CD521879-D518-4A29-9612-B992DDE28EC5}&quot;/&gt;&lt;isInvalidForFieldText val=&quot;0&quot;/&gt;&lt;Image&gt;&lt;filename val=&quot;C:\Users\amy\AppData\Local\Temp\CP14256629784265Session\CPTrustFolder14256629784265\PPTImport14256629877562\data\asimages\{CD521879-D518-4A29-9612-B992DDE28EC5}_12.png&quot;/&gt;&lt;left val=&quot;659&quot;/&gt;&lt;top val=&quot;495&quot;/&gt;&lt;width val=&quot;204&quot;/&gt;&lt;height val=&quot;231&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0F202338-D603-40C6-9412-ACA8049F2E0E}&quot;/&gt;&lt;isInvalidForFieldText val=&quot;0&quot;/&gt;&lt;Image&gt;&lt;filename val=&quot;C:\Users\amy\AppData\Local\Temp\CP14256629784265Session\CPTrustFolder14256629784265\PPTImport14256629877562\data\asimages\{0F202338-D603-40C6-9412-ACA8049F2E0E}_13.png&quot;/&gt;&lt;left val=&quot;107&quot;/&gt;&lt;top val=&quot;15&quot;/&gt;&lt;width val=&quot;788&quot;/&gt;&lt;height val=&quot;102&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22CF11ED-A151-467F-A3A6-45BCCC501BDF}&quot;/&gt;&lt;isInvalidForFieldText val=&quot;0&quot;/&gt;&lt;Image&gt;&lt;filename val=&quot;C:\Users\amy\AppData\Local\Temp\CP14256629784265Session\CPTrustFolder14256629784265\PPTImport14256629877562\data\asimages\{22CF11ED-A151-467F-A3A6-45BCCC501BDF}_13.png&quot;/&gt;&lt;left val=&quot;114&quot;/&gt;&lt;top val=&quot;80&quot;/&gt;&lt;width val=&quot;750&quot;/&gt;&lt;height val=&quot;80&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6&quot;/&gt;&lt;lineCharCount val=&quot;38&quot;/&gt;&lt;lineCharCount val=&quot;10&quot;/&gt;&lt;lineCharCount val=&quot;13&quot;/&gt;&lt;lineCharCount val=&quot;12&quot;/&gt;&lt;lineCharCount val=&quot;1&quot;/&gt;&lt;lineCharCount val=&quot;49&quot;/&gt;&lt;lineCharCount val=&quot;54&quot;/&gt;&lt;lineCharCount val=&quot;17&quot;/&gt;&lt;lineCharCount val=&quot;55&quot;/&gt;&lt;lineCharCount val=&quot;33&quot;/&gt;&lt;/TableIndex&gt;&lt;/ShapeTextInfo&gt;"/>
  <p:tag name="HTML_SHAPEINFO" val="&lt;ThreeDShapeInfo&gt;&lt;uuid val=&quot;{78F5D43F-1D00-4590-A668-FF8A340F4229}&quot;/&gt;&lt;isInvalidForFieldText val=&quot;0&quot;/&gt;&lt;Image&gt;&lt;filename val=&quot;C:\Users\amy\AppData\Local\Temp\CP14256629784265Session\CPTrustFolder14256629784265\PPTImport14256629877562\data\asimages\{78F5D43F-1D00-4590-A668-FF8A340F4229}_13.png&quot;/&gt;&lt;left val=&quot;117&quot;/&gt;&lt;top val=&quot;135&quot;/&gt;&lt;width val=&quot;811&quot;/&gt;&lt;height val=&quot;495&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SHAPEINFO" val="&lt;ThreeDShapeInfo&gt;&lt;uuid val=&quot;{63000C7F-0AB8-4B70-9B30-2A40010DA2AA}&quot;/&gt;&lt;isInvalidForFieldText val=&quot;0&quot;/&gt;&lt;Image&gt;&lt;filename val=&quot;C:\Users\amy\AppData\Local\Temp\CP14256629784265Session\CPTrustFolder14256629784265\PPTImport14256629877562\data\asimages\{63000C7F-0AB8-4B70-9B30-2A40010DA2AA}_14.png&quot;/&gt;&lt;left val=&quot;97&quot;/&gt;&lt;top val=&quot;529&quot;/&gt;&lt;width val=&quot;20&quot;/&gt;&lt;height val=&quot;49&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4BE77D32-9DC6-4983-ACD0-54F04ED77274}&quot;/&gt;&lt;isInvalidForFieldText val=&quot;0&quot;/&gt;&lt;Image&gt;&lt;filename val=&quot;C:\Users\amy\AppData\Local\Temp\CP14256629784265Session\CPTrustFolder14256629784265\PPTImport14256629877562\data\asimages\{4BE77D32-9DC6-4983-ACD0-54F04ED77274}_14.png&quot;/&gt;&lt;left val=&quot;107&quot;/&gt;&lt;top val=&quot;15&quot;/&gt;&lt;width val=&quot;788&quot;/&gt;&lt;height val=&quot;102&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E76B899F-FFEA-4CD1-9D21-156D50D47A36}&quot;/&gt;&lt;isInvalidForFieldText val=&quot;0&quot;/&gt;&lt;Image&gt;&lt;filename val=&quot;C:\Users\amy\AppData\Local\Temp\CP14256629784265Session\CPTrustFolder14256629784265\PPTImport14256629877562\data\asimages\{E76B899F-FFEA-4CD1-9D21-156D50D47A36}_14.png&quot;/&gt;&lt;left val=&quot;114&quot;/&gt;&lt;top val=&quot;80&quot;/&gt;&lt;width val=&quot;750&quot;/&gt;&lt;height val=&quot;80&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14&quot;/&gt;&lt;lineCharCount val=&quot;10&quot;/&gt;&lt;lineCharCount val=&quot;62&quot;/&gt;&lt;lineCharCount val=&quot;11&quot;/&gt;&lt;lineCharCount val=&quot;69&quot;/&gt;&lt;lineCharCount val=&quot;24&quot;/&gt;&lt;lineCharCount val=&quot;7&quot;/&gt;&lt;lineCharCount val=&quot;62&quot;/&gt;&lt;lineCharCount val=&quot;11&quot;/&gt;&lt;lineCharCount val=&quot;8&quot;/&gt;&lt;lineCharCount val=&quot;22&quot;/&gt;&lt;lineCharCount val=&quot;56&quot;/&gt;&lt;lineCharCount val=&quot;16&quot;/&gt;&lt;lineCharCount val=&quot;51&quot;/&gt;&lt;lineCharCount val=&quot;9&quot;/&gt;&lt;/TableIndex&gt;&lt;/ShapeTextInfo&gt;"/>
  <p:tag name="HTML_SHAPEINFO" val="&lt;ThreeDShapeInfo&gt;&lt;uuid val=&quot;{FB022C58-3B70-4E8F-A028-3B42B1A17C45}&quot;/&gt;&lt;isInvalidForFieldText val=&quot;0&quot;/&gt;&lt;Image&gt;&lt;filename val=&quot;C:\Users\amy\AppData\Local\Temp\CP14256629784265Session\CPTrustFolder14256629784265\PPTImport14256629877562\data\asimages\{FB022C58-3B70-4E8F-A028-3B42B1A17C45}_14.png&quot;/&gt;&lt;left val=&quot;117&quot;/&gt;&lt;top val=&quot;137&quot;/&gt;&lt;width val=&quot;821&quot;/&gt;&lt;height val=&quot;569&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162698D1-E3D4-4924-81A8-E2BCC7909050}&quot;/&gt;&lt;isInvalidForFieldText val=&quot;0&quot;/&gt;&lt;Image&gt;&lt;filename val=&quot;C:\Users\amy\AppData\Local\Temp\CP14256629784265Session\CPTrustFolder14256629784265\PPTImport14256629877562\data\asimages\{162698D1-E3D4-4924-81A8-E2BCC7909050}_15.png&quot;/&gt;&lt;left val=&quot;98&quot;/&gt;&lt;top val=&quot;269&quot;/&gt;&lt;width val=&quot;910&quot;/&gt;&lt;height val=&quot;136&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A0555D1A-482E-445D-B221-10FD19DA22F7}&quot;/&gt;&lt;isInvalidForFieldText val=&quot;0&quot;/&gt;&lt;Image&gt;&lt;filename val=&quot;C:\Users\amy\AppData\Local\Temp\CP14256629784265Session\CPTrustFolder14256629784265\PPTImport14256629877562\data\asimages\{A0555D1A-482E-445D-B221-10FD19DA22F7}_16.png&quot;/&gt;&lt;left val=&quot;107&quot;/&gt;&lt;top val=&quot;15&quot;/&gt;&lt;width val=&quot;788&quot;/&gt;&lt;height val=&quot;102&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4C753678-2838-4EF4-B190-831CAA3478D6}&quot;/&gt;&lt;isInvalidForFieldText val=&quot;0&quot;/&gt;&lt;Image&gt;&lt;filename val=&quot;C:\Users\amy\AppData\Local\Temp\CP14256629784265Session\CPTrustFolder14256629784265\PPTImport14256629877562\data\asimages\{4C753678-2838-4EF4-B190-831CAA3478D6}_16.png&quot;/&gt;&lt;left val=&quot;114&quot;/&gt;&lt;top val=&quot;80&quot;/&gt;&lt;width val=&quot;750&quot;/&gt;&lt;height val=&quot;80&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A0F2EBE4-125D-4CBF-A757-2B62B93BA724}&quot;/&gt;&lt;isInvalidForFieldText val=&quot;0&quot;/&gt;&lt;Image&gt;&lt;filename val=&quot;C:\Users\amy\AppData\Local\Temp\CP14256629784265Session\CPTrustFolder14256629784265\PPTImport14256629877562\data\asimages\{A0F2EBE4-125D-4CBF-A757-2B62B93BA724}_16.png&quot;/&gt;&lt;left val=&quot;83&quot;/&gt;&lt;top val=&quot;154&quot;/&gt;&lt;width val=&quot;172&quot;/&gt;&lt;height val=&quot;46&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1&quot;/&gt;&lt;lineCharCount val=&quot;11&quot;/&gt;&lt;/TableIndex&gt;&lt;/ShapeTextInfo&gt;"/>
  <p:tag name="HTML_SHAPEINFO" val="&lt;ThreeDShapeInfo&gt;&lt;uuid val=&quot;{189FECC5-AACA-4EE2-8E2C-BC60CFB457B4}&quot;/&gt;&lt;isInvalidForFieldText val=&quot;0&quot;/&gt;&lt;Image&gt;&lt;filename val=&quot;C:\Users\amy\AppData\Local\Temp\CP14256629784265Session\CPTrustFolder14256629784265\PPTImport14256629877562\data\asimages\{189FECC5-AACA-4EE2-8E2C-BC60CFB457B4}_16.png&quot;/&gt;&lt;left val=&quot;699&quot;/&gt;&lt;top val=&quot;182&quot;/&gt;&lt;width val=&quot;172&quot;/&gt;&lt;height val=&quot;72&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5&quot;/&gt;&lt;lineCharCount val=&quot;15&quot;/&gt;&lt;lineCharCount val=&quot;8&quot;/&gt;&lt;lineCharCount val=&quot;10&quot;/&gt;&lt;/TableIndex&gt;&lt;/ShapeTextInfo&gt;"/>
  <p:tag name="HTML_SHAPEINFO" val="&lt;ThreeDShapeInfo&gt;&lt;uuid val=&quot;{9465D980-BF6B-40B9-9A85-A106CF87122C}&quot;/&gt;&lt;isInvalidForFieldText val=&quot;0&quot;/&gt;&lt;Image&gt;&lt;filename val=&quot;C:\Users\amy\AppData\Local\Temp\CP14256629784265Session\CPTrustFolder14256629784265\PPTImport14256629877562\data\asimages\{9465D980-BF6B-40B9-9A85-A106CF87122C}_16.png&quot;/&gt;&lt;left val=&quot;679&quot;/&gt;&lt;top val=&quot;348&quot;/&gt;&lt;width val=&quot;172&quot;/&gt;&lt;height val=&quot;123&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2&quot;/&gt;&lt;lineCharCount val=&quot;11&quot;/&gt;&lt;lineCharCount val=&quot;4&quot;/&gt;&lt;/TableIndex&gt;&lt;/ShapeTextInfo&gt;"/>
  <p:tag name="HTML_SHAPEINFO" val="&lt;ThreeDShapeInfo&gt;&lt;uuid val=&quot;{9A6374DB-AF60-4A99-A292-E6B43A71C51F}&quot;/&gt;&lt;isInvalidForFieldText val=&quot;0&quot;/&gt;&lt;Image&gt;&lt;filename val=&quot;C:\Users\amy\AppData\Local\Temp\CP14256629784265Session\CPTrustFolder14256629784265\PPTImport14256629877562\data\asimages\{9A6374DB-AF60-4A99-A292-E6B43A71C51F}_16.png&quot;/&gt;&lt;left val=&quot;679&quot;/&gt;&lt;top val=&quot;581&quot;/&gt;&lt;width val=&quot;172&quot;/&gt;&lt;height val=&quot;97&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7&quot;/&gt;&lt;lineCharCount val=&quot;29&quot;/&gt;&lt;lineCharCount val=&quot;29&quot;/&gt;&lt;lineCharCount val=&quot;9&quot;/&gt;&lt;/TableIndex&gt;&lt;/ShapeTextInfo&gt;"/>
  <p:tag name="HTML_SHAPEINFO" val="&lt;ThreeDShapeInfo&gt;&lt;uuid val=&quot;{DEA44338-85B7-425F-A048-7EE9420B0E6E}&quot;/&gt;&lt;isInvalidForFieldText val=&quot;0&quot;/&gt;&lt;Image&gt;&lt;filename val=&quot;C:\Users\amy\AppData\Local\Temp\CP14256629784265Session\CPTrustFolder14256629784265\PPTImport14256629877562\data\asimages\{DEA44338-85B7-425F-A048-7EE9420B0E6E}_16.png&quot;/&gt;&lt;left val=&quot;94&quot;/&gt;&lt;top val=&quot;557&quot;/&gt;&lt;width val=&quot;282&quot;/&gt;&lt;height val=&quot;123&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4&quot;/&gt;&lt;lineCharCount val=&quot;24&quot;/&gt;&lt;lineCharCount val=&quot;26&quot;/&gt;&lt;lineCharCount val=&quot;4&quot;/&gt;&lt;/TableIndex&gt;&lt;/ShapeTextInfo&gt;"/>
  <p:tag name="HTML_SHAPEINFO" val="&lt;ThreeDShapeInfo&gt;&lt;uuid val=&quot;{26B97543-E059-4E99-BD69-145BBFE4A501}&quot;/&gt;&lt;isInvalidForFieldText val=&quot;0&quot;/&gt;&lt;Image&gt;&lt;filename val=&quot;C:\Users\amy\AppData\Local\Temp\CP14256629784265Session\CPTrustFolder14256629784265\PPTImport14256629877562\data\asimages\{26B97543-E059-4E99-BD69-145BBFE4A501}_16.png&quot;/&gt;&lt;left val=&quot;94&quot;/&gt;&lt;top val=&quot;421&quot;/&gt;&lt;width val=&quot;253&quot;/&gt;&lt;height val=&quot;123&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1&quot;/&gt;&lt;lineCharCount val=&quot;17&quot;/&gt;&lt;lineCharCount val=&quot;9&quot;/&gt;&lt;/TableIndex&gt;&lt;/ShapeTextInfo&gt;"/>
  <p:tag name="HTML_SHAPEINFO" val="&lt;ThreeDShapeInfo&gt;&lt;uuid val=&quot;{C2917B2D-1A8C-4836-8686-2A8BA915CED8}&quot;/&gt;&lt;isInvalidForFieldText val=&quot;0&quot;/&gt;&lt;Image&gt;&lt;filename val=&quot;C:\Users\amy\AppData\Local\Temp\CP14256629784265Session\CPTrustFolder14256629784265\PPTImport14256629877562\data\asimages\{C2917B2D-1A8C-4836-8686-2A8BA915CED8}_16.png&quot;/&gt;&lt;left val=&quot;147&quot;/&gt;&lt;top val=&quot;318&quot;/&gt;&lt;width val=&quot;205&quot;/&gt;&lt;height val=&quot;97&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FAA618DE-E63F-441C-A68E-5B4520F4A6FB}&quot;/&gt;&lt;isInvalidForFieldText val=&quot;0&quot;/&gt;&lt;Image&gt;&lt;filename val=&quot;C:\Users\amy\AppData\Local\Temp\CP14256629784265Session\CPTrustFolder14256629784265\PPTImport14256629877562\data\asimages\{FAA618DE-E63F-441C-A68E-5B4520F4A6FB}_16.png&quot;/&gt;&lt;left val=&quot;83&quot;/&gt;&lt;top val=&quot;266&quot;/&gt;&lt;width val=&quot;172&quot;/&gt;&lt;height val=&quot;46&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AD115C4F-EE0F-42D7-BDAA-64FC83140427}&quot;/&gt;&lt;isInvalidForFieldText val=&quot;0&quot;/&gt;&lt;Image&gt;&lt;filename val=&quot;C:\Users\amy\AppData\Local\Temp\CP14256629784265Session\CPTrustFolder14256629784265\PPTImport14256629877562\data\asimages\{AD115C4F-EE0F-42D7-BDAA-64FC83140427}_16.png&quot;/&gt;&lt;left val=&quot;379&quot;/&gt;&lt;top val=&quot;122&quot;/&gt;&lt;width val=&quot;284&quot;/&gt;&lt;height val=&quot;46&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RESENTER_SHAPEINFO" val="&lt;ThreeDShapeInfo&gt;&lt;uuid val=&quot;{FF364534-A723-43B3-B2CF-BC9E0D83B2B6}&quot;/&gt;&lt;isInvalidForFieldText val=&quot;0&quot;/&gt;&lt;Image&gt;&lt;filename val=&quot;C:\Users\amy\AppData\Local\Temp\CP14256629784265Session\CPTrustFolder14256629784265\PPTImport14256629877562\data\asimages\{FF364534-A723-43B3-B2CF-BC9E0D83B2B6}_16.png&quot;/&gt;&lt;left val=&quot;170&quot;/&gt;&lt;top val=&quot;191&quot;/&gt;&lt;width val=&quot;104&quot;/&gt;&lt;height val=&quot;66&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15&quot;/&gt;&lt;/TableIndex&gt;&lt;/ShapeTextInfo&gt;"/>
  <p:tag name="PRESENTER_DUMMYTAG" val="&lt;DummyForForceWrite&gt;&lt;/DummyForForceWrite&gt;"/>
  <p:tag name="HTML_SHAPEINFO" val="&lt;ThreeDShapeInfo&gt;&lt;uuid val=&quot;{387FDA78-11BF-46E0-8FA9-9DAA6592F2E0}&quot;/&gt;&lt;isInvalidForFieldText val=&quot;0&quot;/&gt;&lt;Image&gt;&lt;filename val=&quot;C:\Users\amy\AppData\Local\Temp\CP14256629784265Session\CPTrustFolder14256629784265\PPTImport14256629877562\data\asimages\{387FDA78-11BF-46E0-8FA9-9DAA6592F2E0}_1.png&quot;/&gt;&lt;left val=&quot;139&quot;/&gt;&lt;top val=&quot;265&quot;/&gt;&lt;width val=&quot;668&quot;/&gt;&lt;height val=&quot;204&quot;/&gt;&lt;hasText val=&quot;1&quot;/&gt;&lt;/Image&gt;&lt;/ThreeDShapeInfo&gt;"/>
</p:tagLst>
</file>

<file path=ppt/tags/tag1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B0B5A4E9-0EEE-4F72-833C-3F2A84ECEE65}&quot;/&gt;&lt;isInvalidForFieldText val=&quot;0&quot;/&gt;&lt;Image&gt;&lt;filename val=&quot;C:\Users\amy\AppData\Local\Temp\CP14256629784265Session\CPTrustFolder14256629784265\PPTImport14256629877562\data\asimages\{B0B5A4E9-0EEE-4F72-833C-3F2A84ECEE65}_16.png&quot;/&gt;&lt;left val=&quot;512&quot;/&gt;&lt;top val=&quot;159&quot;/&gt;&lt;width val=&quot;21&quot;/&gt;&lt;height val=&quot;87&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22F0D668-CF2F-46B0-B357-0997C85D1E14}&quot;/&gt;&lt;isInvalidForFieldText val=&quot;0&quot;/&gt;&lt;Image&gt;&lt;filename val=&quot;C:\Users\amy\AppData\Local\Temp\CP14256629784265Session\CPTrustFolder14256629784265\PPTImport14256629877562\data\asimages\{22F0D668-CF2F-46B0-B357-0997C85D1E14}_16.png&quot;/&gt;&lt;left val=&quot;644&quot;/&gt;&lt;top val=&quot;212&quot;/&gt;&lt;width val=&quot;59&quot;/&gt;&lt;height val=&quot;21&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E879D99D-F9A0-4346-837A-D12942F63F61}&quot;/&gt;&lt;isInvalidForFieldText val=&quot;0&quot;/&gt;&lt;Image&gt;&lt;filename val=&quot;C:\Users\amy\AppData\Local\Temp\CP14256629784265Session\CPTrustFolder14256629784265\PPTImport14256629877562\data\asimages\{E879D99D-F9A0-4346-837A-D12942F63F61}_16.png&quot;/&gt;&lt;left val=&quot;604&quot;/&gt;&lt;top val=&quot;367&quot;/&gt;&lt;width val=&quot;79&quot;/&gt;&lt;height val=&quot;40&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514571-F829-4462-83B1-849337A37AE2}&quot;/&gt;&lt;isInvalidForFieldText val=&quot;0&quot;/&gt;&lt;Image&gt;&lt;filename val=&quot;C:\Users\amy\AppData\Local\Temp\CP14256629784265Session\CPTrustFolder14256629784265\PPTImport14256629877562\data\asimages\{92514571-F829-4462-83B1-849337A37AE2}_16.png&quot;/&gt;&lt;left val=&quot;614&quot;/&gt;&lt;top val=&quot;628&quot;/&gt;&lt;width val=&quot;59&quot;/&gt;&lt;height val=&quot;21&quot;/&gt;&lt;hasText val=&quot;1&quot;/&gt;&lt;/Image&gt;&lt;/ThreeDShapeInfo&gt;"/>
</p:tagLst>
</file>

<file path=ppt/tags/tag1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2439F017-208E-46C6-9C65-8660DE9A2FAF}&quot;/&gt;&lt;isInvalidForFieldText val=&quot;0&quot;/&gt;&lt;Image&gt;&lt;filename val=&quot;C:\Users\amy\AppData\Local\Temp\CP14256629784265Session\CPTrustFolder14256629784265\PPTImport14256629877562\data\asimages\{2439F017-208E-46C6-9C65-8660DE9A2FAF}_16.png&quot;/&gt;&lt;left val=&quot;239&quot;/&gt;&lt;top val=&quot;275&quot;/&gt;&lt;width val=&quot;155&quot;/&gt;&lt;height val=&quot;21&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B52270A0-C31E-4248-9BBC-AD3F74CBBB93}&quot;/&gt;&lt;isInvalidForFieldText val=&quot;0&quot;/&gt;&lt;Image&gt;&lt;filename val=&quot;C:\Users\amy\AppData\Local\Temp\CP14256629784265Session\CPTrustFolder14256629784265\PPTImport14256629877562\data\asimages\{B52270A0-C31E-4248-9BBC-AD3F74CBBB93}_16.png&quot;/&gt;&lt;left val=&quot;327&quot;/&gt;&lt;top val=&quot;339&quot;/&gt;&lt;width val=&quot;99&quot;/&gt;&lt;height val=&quot;26&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F102D424-F47D-4604-802C-A561136B0679}&quot;/&gt;&lt;isInvalidForFieldText val=&quot;0&quot;/&gt;&lt;Image&gt;&lt;filename val=&quot;C:\Users\amy\AppData\Local\Temp\CP14256629784265Session\CPTrustFolder14256629784265\PPTImport14256629877562\data\asimages\{F102D424-F47D-4604-802C-A561136B0679}_16.png&quot;/&gt;&lt;left val=&quot;326&quot;/&gt;&lt;top val=&quot;405&quot;/&gt;&lt;width val=&quot;116&quot;/&gt;&lt;height val=&quot;43&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RESENTER_SHAPEINFO" val="&lt;ThreeDShapeInfo&gt;&lt;uuid val=&quot;{A56CBCB8-96C6-4C5C-8D63-4C28DD0F435A}&quot;/&gt;&lt;isInvalidForFieldText val=&quot;0&quot;/&gt;&lt;Image&gt;&lt;filename val=&quot;C:\Users\amy\AppData\Local\Temp\CP14256629784265Session\CPTrustFolder14256629784265\PPTImport14256629877562\data\asimages\{A56CBCB8-96C6-4C5C-8D63-4C28DD0F435A}_16.png&quot;/&gt;&lt;left val=&quot;351&quot;/&gt;&lt;top val=&quot;572&quot;/&gt;&lt;width val=&quot;147&quot;/&gt;&lt;height val=&quot;21&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3E7B3B38-9EDB-4EA1-A27E-DA215155503A}&quot;/&gt;&lt;isInvalidForFieldText val=&quot;0&quot;/&gt;&lt;Image&gt;&lt;filename val=&quot;C:\Users\amy\AppData\Local\Temp\CP14256629784265Session\CPTrustFolder14256629784265\PPTImport14256629877562\data\asimages\{3E7B3B38-9EDB-4EA1-A27E-DA215155503A}_17.png&quot;/&gt;&lt;left val=&quot;107&quot;/&gt;&lt;top val=&quot;15&quot;/&gt;&lt;width val=&quot;788&quot;/&gt;&lt;height val=&quot;102&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0&quot;/&gt;&lt;lineCharCount val=&quot;59&quot;/&gt;&lt;lineCharCount val=&quot;54&quot;/&gt;&lt;lineCharCount val=&quot;57&quot;/&gt;&lt;lineCharCount val=&quot;62&quot;/&gt;&lt;lineCharCount val=&quot;28&quot;/&gt;&lt;lineCharCount val=&quot;32&quot;/&gt;&lt;lineCharCount val=&quot;1&quot;/&gt;&lt;lineCharCount val=&quot;37&quot;/&gt;&lt;lineCharCount val=&quot;38&quot;/&gt;&lt;lineCharCount val=&quot;11&quot;/&gt;&lt;/TableIndex&gt;&lt;/ShapeTextInfo&gt;"/>
  <p:tag name="HTML_SHAPEINFO" val="&lt;ThreeDShapeInfo&gt;&lt;uuid val=&quot;{0A1B0B18-17C7-4C61-ADA4-F7607290DF67}&quot;/&gt;&lt;isInvalidForFieldText val=&quot;0&quot;/&gt;&lt;Image&gt;&lt;filename val=&quot;C:\Users\amy\AppData\Local\Temp\CP14256629784265Session\CPTrustFolder14256629784265\PPTImport14256629877562\data\asimages\{0A1B0B18-17C7-4C61-ADA4-F7607290DF67}_17.png&quot;/&gt;&lt;left val=&quot;118&quot;/&gt;&lt;top val=&quot;154&quot;/&gt;&lt;width val=&quot;818&quot;/&gt;&lt;height val=&quot;494&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AFD6C692-B7A7-4266-A8E3-CAE3987726F0}&quot;/&gt;&lt;isInvalidForFieldText val=&quot;0&quot;/&gt;&lt;Image&gt;&lt;filename val=&quot;C:\Users\amy\AppData\Local\Temp\CP14256629784265Session\CPTrustFolder14256629784265\PPTImport14256629877562\data\asimages\{AFD6C692-B7A7-4266-A8E3-CAE3987726F0}_2.png&quot;/&gt;&lt;left val=&quot;107&quot;/&gt;&lt;top val=&quot;15&quot;/&gt;&lt;width val=&quot;788&quot;/&gt;&lt;height val=&quot;102&quot;/&gt;&lt;hasText val=&quot;1&quot;/&gt;&lt;/Image&gt;&lt;/ThreeDShape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4636F0C3-5483-4B86-82AD-6137F2F6D66E}&quot;/&gt;&lt;isInvalidForFieldText val=&quot;0&quot;/&gt;&lt;Image&gt;&lt;filename val=&quot;C:\Users\amy\AppData\Local\Temp\CP14256629784265Session\CPTrustFolder14256629784265\PPTImport14256629877562\data\asimages\{4636F0C3-5483-4B86-82AD-6137F2F6D66E}_17.png&quot;/&gt;&lt;left val=&quot;114&quot;/&gt;&lt;top val=&quot;80&quot;/&gt;&lt;width val=&quot;750&quot;/&gt;&lt;height val=&quot;80&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7436EBD3-F049-4CE1-AB03-E0C330C27C83}&quot;/&gt;&lt;isInvalidForFieldText val=&quot;0&quot;/&gt;&lt;Image&gt;&lt;filename val=&quot;C:\Users\amy\AppData\Local\Temp\CP14256629784265Session\CPTrustFolder14256629784265\PPTImport14256629877562\data\asimages\{7436EBD3-F049-4CE1-AB03-E0C330C27C83}_17.png&quot;/&gt;&lt;left val=&quot;623&quot;/&gt;&lt;top val=&quot;391&quot;/&gt;&lt;width val=&quot;314&quot;/&gt;&lt;height val=&quot;329&quot;/&gt;&lt;hasText val=&quot;1&quot;/&gt;&lt;/Image&gt;&lt;/ThreeDShape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69265377-E27B-4FDC-8D87-4950E19455EF}&quot;/&gt;&lt;isInvalidForFieldText val=&quot;0&quot;/&gt;&lt;Image&gt;&lt;filename val=&quot;C:\Users\amy\AppData\Local\Temp\CP14256629784265Session\CPTrustFolder14256629784265\PPTImport14256629877562\data\asimages\{69265377-E27B-4FDC-8D87-4950E19455EF}_18.png&quot;/&gt;&lt;left val=&quot;107&quot;/&gt;&lt;top val=&quot;15&quot;/&gt;&lt;width val=&quot;788&quot;/&gt;&lt;height val=&quot;102&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8&quot;/&gt;&lt;lineCharCount val=&quot;54&quot;/&gt;&lt;lineCharCount val=&quot;51&quot;/&gt;&lt;lineCharCount val=&quot;55&quot;/&gt;&lt;lineCharCount val=&quot;26&quot;/&gt;&lt;lineCharCount val=&quot;1&quot;/&gt;&lt;lineCharCount val=&quot;1&quot;/&gt;&lt;lineCharCount val=&quot;14&quot;/&gt;&lt;lineCharCount val=&quot;60&quot;/&gt;&lt;lineCharCount val=&quot;36&quot;/&gt;&lt;/TableIndex&gt;&lt;/ShapeTextInfo&gt;"/>
  <p:tag name="HTML_SHAPEINFO" val="&lt;ThreeDShapeInfo&gt;&lt;uuid val=&quot;{029872D3-F460-4140-AA14-3A5658FC899F}&quot;/&gt;&lt;isInvalidForFieldText val=&quot;0&quot;/&gt;&lt;Image&gt;&lt;filename val=&quot;C:\Users\amy\AppData\Local\Temp\CP14256629784265Session\CPTrustFolder14256629784265\PPTImport14256629877562\data\asimages\{029872D3-F460-4140-AA14-3A5658FC899F}_18.png&quot;/&gt;&lt;left val=&quot;117&quot;/&gt;&lt;top val=&quot;153&quot;/&gt;&lt;width val=&quot;824&quot;/&gt;&lt;height val=&quot;495&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9EACFD76-A608-499F-808E-4ECE69657C4B}&quot;/&gt;&lt;isInvalidForFieldText val=&quot;0&quot;/&gt;&lt;Image&gt;&lt;filename val=&quot;C:\Users\amy\AppData\Local\Temp\CP14256629784265Session\CPTrustFolder14256629784265\PPTImport14256629877562\data\asimages\{9EACFD76-A608-499F-808E-4ECE69657C4B}_18.png&quot;/&gt;&lt;left val=&quot;114&quot;/&gt;&lt;top val=&quot;80&quot;/&gt;&lt;width val=&quot;750&quot;/&gt;&lt;height val=&quot;80&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9F1B3DDE-49B8-46AE-AEC2-0B8B72290653}&quot;/&gt;&lt;isInvalidForFieldText val=&quot;0&quot;/&gt;&lt;Image&gt;&lt;filename val=&quot;C:\Users\amy\AppData\Local\Temp\CP14256629784265Session\CPTrustFolder14256629784265\PPTImport14256629877562\data\asimages\{9F1B3DDE-49B8-46AE-AEC2-0B8B72290653}_18.png&quot;/&gt;&lt;left val=&quot;720&quot;/&gt;&lt;top val=&quot;561&quot;/&gt;&lt;width val=&quot;221&quot;/&gt;&lt;height val=&quot;140&quot;/&gt;&lt;hasText val=&quot;1&quot;/&gt;&lt;/Image&gt;&lt;/ThreeDShapeInfo&gt;"/>
</p:tagLst>
</file>

<file path=ppt/tags/tag1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FD989DF3-1EA9-4E1F-B523-563BF7E61D32}&quot;/&gt;&lt;isInvalidForFieldText val=&quot;0&quot;/&gt;&lt;Image&gt;&lt;filename val=&quot;C:\Users\amy\AppData\Local\Temp\CP14256629784265Session\CPTrustFolder14256629784265\PPTImport14256629877562\data\asimages\{FD989DF3-1EA9-4E1F-B523-563BF7E61D32}_18.png&quot;/&gt;&lt;left val=&quot;671&quot;/&gt;&lt;top val=&quot;351&quot;/&gt;&lt;width val=&quot;221&quot;/&gt;&lt;height val=&quot;140&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D719EB0B-167D-450C-8411-1A967C62F8B0}&quot;/&gt;&lt;isInvalidForFieldText val=&quot;0&quot;/&gt;&lt;Image&gt;&lt;filename val=&quot;C:\Users\amy\AppData\Local\Temp\CP14256629784265Session\CPTrustFolder14256629784265\PPTImport14256629877562\data\asimages\{D719EB0B-167D-450C-8411-1A967C62F8B0}_19.png&quot;/&gt;&lt;left val=&quot;107&quot;/&gt;&lt;top val=&quot;15&quot;/&gt;&lt;width val=&quot;788&quot;/&gt;&lt;height val=&quot;102&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13&quot;/&gt;&lt;lineCharCount val=&quot;60&quot;/&gt;&lt;lineCharCount val=&quot;67&quot;/&gt;&lt;lineCharCount val=&quot;72&quot;/&gt;&lt;lineCharCount val=&quot;12&quot;/&gt;&lt;lineCharCount val=&quot;39&quot;/&gt;&lt;lineCharCount val=&quot;39&quot;/&gt;&lt;lineCharCount val=&quot;1&quot;/&gt;&lt;lineCharCount val=&quot;1&quot;/&gt;&lt;lineCharCount val=&quot;27&quot;/&gt;&lt;lineCharCount val=&quot;64&quot;/&gt;&lt;lineCharCount val=&quot;74&quot;/&gt;&lt;lineCharCount val=&quot;34&quot;/&gt;&lt;lineCharCount val=&quot;56&quot;/&gt;&lt;lineCharCount val=&quot;65&quot;/&gt;&lt;/TableIndex&gt;&lt;/ShapeTextInfo&gt;"/>
  <p:tag name="HTML_SHAPEINFO" val="&lt;ThreeDShapeInfo&gt;&lt;uuid val=&quot;{66682F60-5DCD-4330-9823-DDE379309ED8}&quot;/&gt;&lt;isInvalidForFieldText val=&quot;0&quot;/&gt;&lt;Image&gt;&lt;filename val=&quot;C:\Users\amy\AppData\Local\Temp\CP14256629784265Session\CPTrustFolder14256629784265\PPTImport14256629877562\data\asimages\{66682F60-5DCD-4330-9823-DDE379309ED8}_19.png&quot;/&gt;&lt;left val=&quot;120&quot;/&gt;&lt;top val=&quot;155&quot;/&gt;&lt;width val=&quot;814&quot;/&gt;&lt;height val=&quot;556&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1E687732-0DEE-4CD7-9F44-41BF24024E52}&quot;/&gt;&lt;isInvalidForFieldText val=&quot;0&quot;/&gt;&lt;Image&gt;&lt;filename val=&quot;C:\Users\amy\AppData\Local\Temp\CP14256629784265Session\CPTrustFolder14256629784265\PPTImport14256629877562\data\asimages\{1E687732-0DEE-4CD7-9F44-41BF24024E52}_19.png&quot;/&gt;&lt;left val=&quot;114&quot;/&gt;&lt;top val=&quot;80&quot;/&gt;&lt;width val=&quot;750&quot;/&gt;&lt;height val=&quot;80&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25&quot;/&gt;&lt;lineCharCount val=&quot;1&quot;/&gt;&lt;lineCharCount val=&quot;54&quot;/&gt;&lt;lineCharCount val=&quot;1&quot;/&gt;&lt;lineCharCount val=&quot;47&quot;/&gt;&lt;lineCharCount val=&quot;1&quot;/&gt;&lt;lineCharCount val=&quot;77&quot;/&gt;&lt;lineCharCount val=&quot;1&quot;/&gt;&lt;lineCharCount val=&quot;71&quot;/&gt;&lt;lineCharCount val=&quot;11&quot;/&gt;&lt;lineCharCount val=&quot;1&quot;/&gt;&lt;lineCharCount val=&quot;67&quot;/&gt;&lt;lineCharCount val=&quot;1&quot;/&gt;&lt;lineCharCount val=&quot;73&quot;/&gt;&lt;lineCharCount val=&quot;18&quot;/&gt;&lt;/TableIndex&gt;&lt;/ShapeTextInfo&gt;"/>
  <p:tag name="HTML_SHAPEINFO" val="&lt;ThreeDShapeInfo&gt;&lt;uuid val=&quot;{165C594D-E68F-4F65-A189-FE788FE3B3DE}&quot;/&gt;&lt;isInvalidForFieldText val=&quot;0&quot;/&gt;&lt;Image&gt;&lt;filename val=&quot;C:\Users\amy\AppData\Local\Temp\CP14256629784265Session\CPTrustFolder14256629784265\PPTImport14256629877562\data\asimages\{165C594D-E68F-4F65-A189-FE788FE3B3DE}_2.png&quot;/&gt;&lt;left val=&quot;111&quot;/&gt;&lt;top val=&quot;260&quot;/&gt;&lt;width val=&quot;817&quot;/&gt;&lt;height val=&quot;459&quot;/&gt;&lt;hasText val=&quot;1&quot;/&gt;&lt;/Image&gt;&lt;/ThreeDShapeInfo&gt;"/>
</p:tagLst>
</file>

<file path=ppt/tags/tag1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EF1A3431-7DB9-4402-B84D-B43B008634C7}&quot;/&gt;&lt;isInvalidForFieldText val=&quot;0&quot;/&gt;&lt;Image&gt;&lt;filename val=&quot;C:\Users\amy\AppData\Local\Temp\CP14256629784265Session\CPTrustFolder14256629784265\PPTImport14256629877562\data\asimages\{EF1A3431-7DB9-4402-B84D-B43B008634C7}_19.png&quot;/&gt;&lt;left val=&quot;707&quot;/&gt;&lt;top val=&quot;302&quot;/&gt;&lt;width val=&quot;205&quot;/&gt;&lt;height val=&quot;129&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A36030B5-C58D-493B-9AAA-1DD7C768C81C}&quot;/&gt;&lt;isInvalidForFieldText val=&quot;0&quot;/&gt;&lt;Image&gt;&lt;filename val=&quot;C:\Users\amy\AppData\Local\Temp\CP14256629784265Session\CPTrustFolder14256629784265\PPTImport14256629877562\data\asimages\{A36030B5-C58D-493B-9AAA-1DD7C768C81C}_20.png&quot;/&gt;&lt;left val=&quot;107&quot;/&gt;&lt;top val=&quot;15&quot;/&gt;&lt;width val=&quot;788&quot;/&gt;&lt;height val=&quot;102&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51&quot;/&gt;&lt;lineCharCount val=&quot;31&quot;/&gt;&lt;lineCharCount val=&quot;34&quot;/&gt;&lt;lineCharCount val=&quot;14&quot;/&gt;&lt;lineCharCount val=&quot;51&quot;/&gt;&lt;lineCharCount val=&quot;62&quot;/&gt;&lt;lineCharCount val=&quot;10&quot;/&gt;&lt;lineCharCount val=&quot;42&quot;/&gt;&lt;lineCharCount val=&quot;59&quot;/&gt;&lt;lineCharCount val=&quot;42&quot;/&gt;&lt;lineCharCount val=&quot;1&quot;/&gt;&lt;lineCharCount val=&quot;58&quot;/&gt;&lt;lineCharCount val=&quot;15&quot;/&gt;&lt;/TableIndex&gt;&lt;/ShapeTextInfo&gt;"/>
  <p:tag name="HTML_SHAPEINFO" val="&lt;ThreeDShapeInfo&gt;&lt;uuid val=&quot;{98BE7740-9DC6-46C2-B931-7E4E624D4A6B}&quot;/&gt;&lt;isInvalidForFieldText val=&quot;0&quot;/&gt;&lt;Image&gt;&lt;filename val=&quot;C:\Users\amy\AppData\Local\Temp\CP14256629784265Session\CPTrustFolder14256629784265\PPTImport14256629877562\data\asimages\{98BE7740-9DC6-46C2-B931-7E4E624D4A6B}_20.png&quot;/&gt;&lt;left val=&quot;117&quot;/&gt;&lt;top val=&quot;109&quot;/&gt;&lt;width val=&quot;818&quot;/&gt;&lt;height val=&quot;546&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A36030B5-C58D-493B-9AAA-1DD7C768C81C}&quot;/&gt;&lt;isInvalidForFieldText val=&quot;0&quot;/&gt;&lt;Image&gt;&lt;filename val=&quot;C:\Users\amy\AppData\Local\Temp\CP14256629784265Session\CPTrustFolder14256629784265\PPTImport14256629877562\data\asimages\{A36030B5-C58D-493B-9AAA-1DD7C768C81C}_20.png&quot;/&gt;&lt;left val=&quot;107&quot;/&gt;&lt;top val=&quot;15&quot;/&gt;&lt;width val=&quot;788&quot;/&gt;&lt;height val=&quot;102&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51&quot;/&gt;&lt;lineCharCount val=&quot;31&quot;/&gt;&lt;lineCharCount val=&quot;34&quot;/&gt;&lt;lineCharCount val=&quot;14&quot;/&gt;&lt;lineCharCount val=&quot;51&quot;/&gt;&lt;lineCharCount val=&quot;62&quot;/&gt;&lt;lineCharCount val=&quot;10&quot;/&gt;&lt;lineCharCount val=&quot;42&quot;/&gt;&lt;lineCharCount val=&quot;59&quot;/&gt;&lt;lineCharCount val=&quot;42&quot;/&gt;&lt;lineCharCount val=&quot;1&quot;/&gt;&lt;lineCharCount val=&quot;58&quot;/&gt;&lt;lineCharCount val=&quot;15&quot;/&gt;&lt;/TableIndex&gt;&lt;/ShapeTextInfo&gt;"/>
  <p:tag name="HTML_SHAPEINFO" val="&lt;ThreeDShapeInfo&gt;&lt;uuid val=&quot;{98BE7740-9DC6-46C2-B931-7E4E624D4A6B}&quot;/&gt;&lt;isInvalidForFieldText val=&quot;0&quot;/&gt;&lt;Image&gt;&lt;filename val=&quot;C:\Users\amy\AppData\Local\Temp\CP14256629784265Session\CPTrustFolder14256629784265\PPTImport14256629877562\data\asimages\{98BE7740-9DC6-46C2-B931-7E4E624D4A6B}_20.png&quot;/&gt;&lt;left val=&quot;117&quot;/&gt;&lt;top val=&quot;109&quot;/&gt;&lt;width val=&quot;818&quot;/&gt;&lt;height val=&quot;546&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DD4D5DD-7532-4F6E-B140-23BEFAE89649}&quot;/&gt;&lt;isInvalidForFieldText val=&quot;0&quot;/&gt;&lt;Image&gt;&lt;filename val=&quot;C:\Users\amy\AppData\Local\Temp\CP14256629784265Session\CPTrustFolder14256629784265\PPTImport14256629877562\data\asimages\{3DD4D5DD-7532-4F6E-B140-23BEFAE89649}_22.png&quot;/&gt;&lt;left val=&quot;687&quot;/&gt;&lt;top val=&quot;654&quot;/&gt;&lt;width val=&quot;227&quot;/&gt;&lt;height val=&quot;52&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RESENTER_SHAPEINFO" val="&lt;ThreeDShapeInfo&gt;&lt;uuid val=&quot;{4BC3533D-1DE2-40D4-9F01-C013EACB0D27}&quot;/&gt;&lt;isInvalidForFieldText val=&quot;0&quot;/&gt;&lt;Image&gt;&lt;filename val=&quot;C:\Users\amy\AppData\Local\Temp\CP14256629784265Session\CPTrustFolder14256629784265\PPTImport14256629877562\data\asimages\{4BC3533D-1DE2-40D4-9F01-C013EACB0D27}_22.png&quot;/&gt;&lt;left val=&quot;655&quot;/&gt;&lt;top val=&quot;160&quot;/&gt;&lt;width val=&quot;289&quot;/&gt;&lt;height val=&quot;317&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FBC886F9-1740-4A1F-B89A-3C7020568082}&quot;/&gt;&lt;isInvalidForFieldText val=&quot;0&quot;/&gt;&lt;Image&gt;&lt;filename val=&quot;C:\Users\amy\AppData\Local\Temp\CP14256629784265Session\CPTrustFolder14256629784265\PPTImport14256629877562\data\asimages\{FBC886F9-1740-4A1F-B89A-3C7020568082}_22.png&quot;/&gt;&lt;left val=&quot;107&quot;/&gt;&lt;top val=&quot;15&quot;/&gt;&lt;width val=&quot;788&quot;/&gt;&lt;height val=&quot;102&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45&quot;/&gt;&lt;lineCharCount val=&quot;42&quot;/&gt;&lt;lineCharCount val=&quot;40&quot;/&gt;&lt;lineCharCount val=&quot;52&quot;/&gt;&lt;lineCharCount val=&quot;55&quot;/&gt;&lt;lineCharCount val=&quot;50&quot;/&gt;&lt;lineCharCount val=&quot;55&quot;/&gt;&lt;lineCharCount val=&quot;18&quot;/&gt;&lt;lineCharCount val=&quot;20&quot;/&gt;&lt;lineCharCount val=&quot;58&quot;/&gt;&lt;lineCharCount val=&quot;57&quot;/&gt;&lt;lineCharCount val=&quot;45&quot;/&gt;&lt;lineCharCount val=&quot;53&quot;/&gt;&lt;lineCharCount val=&quot;10&quot;/&gt;&lt;/TableIndex&gt;&lt;/ShapeTextInfo&gt;"/>
  <p:tag name="HTML_SHAPEINFO" val="&lt;ThreeDShapeInfo&gt;&lt;uuid val=&quot;{35BFDE2B-1242-47AB-8918-C995AA02FBC7}&quot;/&gt;&lt;isInvalidForFieldText val=&quot;0&quot;/&gt;&lt;Image&gt;&lt;filename val=&quot;C:\Users\amy\AppData\Local\Temp\CP14256629784265Session\CPTrustFolder14256629784265\PPTImport14256629877562\data\asimages\{35BFDE2B-1242-47AB-8918-C995AA02FBC7}_22.png&quot;/&gt;&lt;left val=&quot;106&quot;/&gt;&lt;top val=&quot;138&quot;/&gt;&lt;width val=&quot;591&quot;/&gt;&lt;height val=&quot;581&quot;/&gt;&lt;hasText val=&quot;1&quot;/&gt;&lt;/Image&gt;&lt;/ThreeDShape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072EC33B-3E34-4372-A75D-ADB4148E0C68}&quot;/&gt;&lt;isInvalidForFieldText val=&quot;0&quot;/&gt;&lt;Image&gt;&lt;filename val=&quot;C:\Users\amy\AppData\Local\Temp\CP14256629784265Session\CPTrustFolder14256629784265\PPTImport14256629877562\data\asimages\{072EC33B-3E34-4372-A75D-ADB4148E0C68}_22.png&quot;/&gt;&lt;left val=&quot;112&quot;/&gt;&lt;top val=&quot;80&quot;/&gt;&lt;width val=&quot;750&quot;/&gt;&lt;height val=&quot;80&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4&quot;/&gt;&lt;lineCharCount val=&quot;66&quot;/&gt;&lt;/TableIndex&gt;&lt;/ShapeTextInfo&gt;"/>
  <p:tag name="PRESENTER_SHAPEINFO" val="&lt;ThreeDShapeInfo&gt;&lt;uuid val=&quot;{6948FD98-46D2-438E-8A46-304050091D17}&quot;/&gt;&lt;isInvalidForFieldText val=&quot;0&quot;/&gt;&lt;Image&gt;&lt;filename val=&quot;C:\Users\amy\AppData\Local\Temp\CP14256629784265Session\CPTrustFolder14256629784265\PPTImport14256629877562\data\asimages\{6948FD98-46D2-438E-8A46-304050091D17}_2.png&quot;/&gt;&lt;left val=&quot;110&quot;/&gt;&lt;top val=&quot;142&quot;/&gt;&lt;width val=&quot;842&quot;/&gt;&lt;height val=&quot;108&quot;/&gt;&lt;hasText val=&quot;1&quot;/&gt;&lt;/Image&gt;&lt;/ThreeDShape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93BCCD4-2F7F-4467-B88C-1302D32AD213}&quot;/&gt;&lt;isInvalidForFieldText val=&quot;0&quot;/&gt;&lt;Image&gt;&lt;filename val=&quot;C:\Users\amy\AppData\Local\Temp\CP14256629784265Session\CPTrustFolder14256629784265\PPTImport14256629877562\data\asimages\{A93BCCD4-2F7F-4467-B88C-1302D32AD213}_23.png&quot;/&gt;&lt;left val=&quot;687&quot;/&gt;&lt;top val=&quot;654&quot;/&gt;&lt;width val=&quot;227&quot;/&gt;&lt;height val=&quot;52&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A2C4806A-6446-464F-A79B-A92C6500EEA2}&quot;/&gt;&lt;isInvalidForFieldText val=&quot;0&quot;/&gt;&lt;Image&gt;&lt;filename val=&quot;C:\Users\amy\AppData\Local\Temp\CP14256629784265Session\CPTrustFolder14256629784265\PPTImport14256629877562\data\asimages\{A2C4806A-6446-464F-A79B-A92C6500EEA2}_23.png&quot;/&gt;&lt;left val=&quot;647&quot;/&gt;&lt;top val=&quot;231&quot;/&gt;&lt;width val=&quot;289&quot;/&gt;&lt;height val=&quot;317&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269F2EA8-10FC-457D-9EC5-D235C0024C39}&quot;/&gt;&lt;isInvalidForFieldText val=&quot;0&quot;/&gt;&lt;Image&gt;&lt;filename val=&quot;C:\Users\amy\AppData\Local\Temp\CP14256629784265Session\CPTrustFolder14256629784265\PPTImport14256629877562\data\asimages\{269F2EA8-10FC-457D-9EC5-D235C0024C39}_23.png&quot;/&gt;&lt;left val=&quot;107&quot;/&gt;&lt;top val=&quot;15&quot;/&gt;&lt;width val=&quot;788&quot;/&gt;&lt;height val=&quot;102&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5&quot;/&gt;&lt;lineCharCount val=&quot;42&quot;/&gt;&lt;lineCharCount val=&quot;40&quot;/&gt;&lt;lineCharCount val=&quot;52&quot;/&gt;&lt;lineCharCount val=&quot;54&quot;/&gt;&lt;lineCharCount val=&quot;58&quot;/&gt;&lt;lineCharCount val=&quot;55&quot;/&gt;&lt;lineCharCount val=&quot;44&quot;/&gt;&lt;lineCharCount val=&quot;20&quot;/&gt;&lt;lineCharCount val=&quot;1&quot;/&gt;&lt;/TableIndex&gt;&lt;/ShapeTextInfo&gt;"/>
  <p:tag name="HTML_SHAPEINFO" val="&lt;ThreeDShapeInfo&gt;&lt;uuid val=&quot;{CA2A5448-A69F-45CE-992D-7D5222BC7643}&quot;/&gt;&lt;isInvalidForFieldText val=&quot;0&quot;/&gt;&lt;Image&gt;&lt;filename val=&quot;C:\Users\amy\AppData\Local\Temp\CP14256629784265Session\CPTrustFolder14256629784265\PPTImport14256629877562\data\asimages\{CA2A5448-A69F-45CE-992D-7D5222BC7643}_23.png&quot;/&gt;&lt;left val=&quot;106&quot;/&gt;&lt;top val=&quot;138&quot;/&gt;&lt;width val=&quot;582&quot;/&gt;&lt;height val=&quot;476&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 name="HTML_SHAPEINFO" val="&lt;ThreeDShapeInfo&gt;&lt;uuid val=&quot;{9470A212-02D6-4CD2-AA62-2F2032D72CD8}&quot;/&gt;&lt;isInvalidForFieldText val=&quot;0&quot;/&gt;&lt;Image&gt;&lt;filename val=&quot;C:\Users\amy\AppData\Local\Temp\CP14256629784265Session\CPTrustFolder14256629784265\PPTImport14256629877562\data\asimages\{9470A212-02D6-4CD2-AA62-2F2032D72CD8}_23.png&quot;/&gt;&lt;left val=&quot;112&quot;/&gt;&lt;top val=&quot;80&quot;/&gt;&lt;width val=&quot;753&quot;/&gt;&lt;height val=&quot;80&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D6F3E706-B2B2-4962-BE66-C0E5D6150BD2}&quot;/&gt;&lt;isInvalidForFieldText val=&quot;0&quot;/&gt;&lt;Image&gt;&lt;filename val=&quot;C:\Users\amy\AppData\Local\Temp\CP14256629784265Session\CPTrustFolder14256629784265\PPTImport14256629877562\data\asimages\{D6F3E706-B2B2-4962-BE66-C0E5D6150BD2}_24.png&quot;/&gt;&lt;left val=&quot;778&quot;/&gt;&lt;top val=&quot;550&quot;/&gt;&lt;width val=&quot;168&quot;/&gt;&lt;height val=&quot;148&quot;/&gt;&lt;hasText val=&quot;1&quot;/&gt;&lt;/Image&gt;&lt;/ThreeDShape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0FD50CE-25F4-461F-8A90-CDF61B83C013}&quot;/&gt;&lt;isInvalidForFieldText val=&quot;0&quot;/&gt;&lt;Image&gt;&lt;filename val=&quot;C:\Users\amy\AppData\Local\Temp\CP14256629784265Session\CPTrustFolder14256629784265\PPTImport14256629877562\data\asimages\{60FD50CE-25F4-461F-8A90-CDF61B83C013}_24.png&quot;/&gt;&lt;left val=&quot;687&quot;/&gt;&lt;top val=&quot;654&quot;/&gt;&lt;width val=&quot;227&quot;/&gt;&lt;height val=&quot;52&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2844E71F-73EB-4430-88D5-33D495FF6B92}&quot;/&gt;&lt;isInvalidForFieldText val=&quot;0&quot;/&gt;&lt;Image&gt;&lt;filename val=&quot;C:\Users\amy\AppData\Local\Temp\CP14256629784265Session\CPTrustFolder14256629784265\PPTImport14256629877562\data\asimages\{2844E71F-73EB-4430-88D5-33D495FF6B92}_24.png&quot;/&gt;&lt;left val=&quot;107&quot;/&gt;&lt;top val=&quot;15&quot;/&gt;&lt;width val=&quot;788&quot;/&gt;&lt;height val=&quot;102&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45&quot;/&gt;&lt;lineCharCount val=&quot;42&quot;/&gt;&lt;lineCharCount val=&quot;80&quot;/&gt;&lt;lineCharCount val=&quot;33&quot;/&gt;&lt;lineCharCount val=&quot;77&quot;/&gt;&lt;lineCharCount val=&quot;24&quot;/&gt;&lt;lineCharCount val=&quot;78&quot;/&gt;&lt;lineCharCount val=&quot;63&quot;/&gt;&lt;lineCharCount val=&quot;79&quot;/&gt;&lt;lineCharCount val=&quot;27&quot;/&gt;&lt;lineCharCount val=&quot;1&quot;/&gt;&lt;/TableIndex&gt;&lt;/ShapeTextInfo&gt;"/>
  <p:tag name="HTML_SHAPEINFO" val="&lt;ThreeDShapeInfo&gt;&lt;uuid val=&quot;{91FC1F80-8E22-4C7B-BC1E-472EDDC67185}&quot;/&gt;&lt;isInvalidForFieldText val=&quot;0&quot;/&gt;&lt;Image&gt;&lt;filename val=&quot;C:\Users\amy\AppData\Local\Temp\CP14256629784265Session\CPTrustFolder14256629784265\PPTImport14256629877562\data\asimages\{91FC1F80-8E22-4C7B-BC1E-472EDDC67185}_24.png&quot;/&gt;&lt;left val=&quot;106&quot;/&gt;&lt;top val=&quot;138&quot;/&gt;&lt;width val=&quot;799&quot;/&gt;&lt;height val=&quot;510&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AED4FE6A-D37F-402A-994D-914EC9607A8C}&quot;/&gt;&lt;isInvalidForFieldText val=&quot;0&quot;/&gt;&lt;Image&gt;&lt;filename val=&quot;C:\Users\amy\AppData\Local\Temp\CP14256629784265Session\CPTrustFolder14256629784265\PPTImport14256629877562\data\asimages\{AED4FE6A-D37F-402A-994D-914EC9607A8C}_24.png&quot;/&gt;&lt;left val=&quot;112&quot;/&gt;&lt;top val=&quot;80&quot;/&gt;&lt;width val=&quot;750&quot;/&gt;&lt;height val=&quot;80&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5A838672-58A3-4A97-B15E-0CDFB7CD8F54}&quot;/&gt;&lt;isInvalidForFieldText val=&quot;0&quot;/&gt;&lt;Image&gt;&lt;filename val=&quot;C:\Users\amy\AppData\Local\Temp\CP14256629784265Session\CPTrustFolder14256629784265\PPTImport14256629877562\data\asimages\{5A838672-58A3-4A97-B15E-0CDFB7CD8F54}_2.png&quot;/&gt;&lt;left val=&quot;114&quot;/&gt;&lt;top val=&quot;80&quot;/&gt;&lt;width val=&quot;750&quot;/&gt;&lt;height val=&quot;80&quot;/&gt;&lt;hasText val=&quot;1&quot;/&gt;&lt;/Image&gt;&lt;/ThreeDShape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8B4DF537-5EAB-47AA-92DF-E0F64886DE6A}&quot;/&gt;&lt;isInvalidForFieldText val=&quot;0&quot;/&gt;&lt;Image&gt;&lt;filename val=&quot;C:\Users\amy\AppData\Local\Temp\CP14256629784265Session\CPTrustFolder14256629784265\PPTImport14256629877562\data\asimages\{8B4DF537-5EAB-47AA-92DF-E0F64886DE6A}_25.png&quot;/&gt;&lt;left val=&quot;98&quot;/&gt;&lt;top val=&quot;269&quot;/&gt;&lt;width val=&quot;910&quot;/&gt;&lt;height val=&quot;136&quot;/&gt;&lt;hasText val=&quot;1&quot;/&gt;&lt;/Image&gt;&lt;/ThreeDShape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CD08970E-B6F2-49B8-AE96-2478CB94B7EC}&quot;/&gt;&lt;isInvalidForFieldText val=&quot;0&quot;/&gt;&lt;Image&gt;&lt;filename val=&quot;C:\Users\amy\AppData\Local\Temp\CP14256629784265Session\CPTrustFolder14256629784265\PPTImport14256629877562\data\asimages\{CD08970E-B6F2-49B8-AE96-2478CB94B7EC}_26.png&quot;/&gt;&lt;left val=&quot;107&quot;/&gt;&lt;top val=&quot;15&quot;/&gt;&lt;width val=&quot;788&quot;/&gt;&lt;height val=&quot;102&quot;/&gt;&lt;hasText val=&quot;1&quot;/&gt;&lt;/Image&gt;&lt;/ThreeDShape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TableIndex row=&quot;1&quot; col=&quot;2&quot;&gt;&lt;linesCount val=&quot;1&quot;/&gt;&lt;lineCharCount val=&quot;11&quot;/&gt;&lt;/TableIndex&gt;&lt;TableIndex row=&quot;2&quot; col=&quot;1&quot;&gt;&lt;linesCount val=&quot;1&quot;/&gt;&lt;lineCharCount val=&quot;31&quot;/&gt;&lt;/TableIndex&gt;&lt;TableIndex row=&quot;2&quot; col=&quot;2&quot;&gt;&lt;linesCount val=&quot;3&quot;/&gt;&lt;lineCharCount val=&quot;42&quot;/&gt;&lt;lineCharCount val=&quot;47&quot;/&gt;&lt;lineCharCount val=&quot;37&quot;/&gt;&lt;/TableIndex&gt;&lt;TableIndex row=&quot;3&quot; col=&quot;1&quot;&gt;&lt;linesCount val=&quot;1&quot;/&gt;&lt;lineCharCount val=&quot;4&quot;/&gt;&lt;/TableIndex&gt;&lt;TableIndex row=&quot;3&quot; col=&quot;2&quot;&gt;&lt;linesCount val=&quot;2&quot;/&gt;&lt;lineCharCount val=&quot;41&quot;/&gt;&lt;lineCharCount val=&quot;38&quot;/&gt;&lt;/TableIndex&gt;&lt;TableIndex row=&quot;4&quot; col=&quot;1&quot;&gt;&lt;linesCount val=&quot;2&quot;/&gt;&lt;lineCharCount val=&quot;39&quot;/&gt;&lt;lineCharCount val=&quot;10&quot;/&gt;&lt;/TableIndex&gt;&lt;TableIndex row=&quot;4&quot; col=&quot;2&quot;&gt;&lt;linesCount val=&quot;2&quot;/&gt;&lt;lineCharCount val=&quot;42&quot;/&gt;&lt;lineCharCount val=&quot;35&quot;/&gt;&lt;/TableIndex&gt;&lt;TableIndex row=&quot;5&quot; col=&quot;1&quot;&gt;&lt;linesCount val=&quot;2&quot;/&gt;&lt;lineCharCount val=&quot;40&quot;/&gt;&lt;lineCharCount val=&quot;8&quot;/&gt;&lt;/TableIndex&gt;&lt;TableIndex row=&quot;5&quot; col=&quot;2&quot;&gt;&lt;linesCount val=&quot;1&quot;/&gt;&lt;lineCharCount val=&quot;32&quot;/&gt;&lt;/TableIndex&gt;&lt;TableIndex row=&quot;6&quot; col=&quot;1&quot;&gt;&lt;linesCount val=&quot;2&quot;/&gt;&lt;lineCharCount val=&quot;41&quot;/&gt;&lt;lineCharCount val=&quot;8&quot;/&gt;&lt;/TableIndex&gt;&lt;TableIndex row=&quot;6&quot; col=&quot;2&quot;&gt;&lt;linesCount val=&quot;2&quot;/&gt;&lt;lineCharCount val=&quot;35&quot;/&gt;&lt;lineCharCount val=&quot;38&quot;/&gt;&lt;/TableIndex&gt;&lt;TableIndex row=&quot;7&quot; col=&quot;1&quot;&gt;&lt;linesCount val=&quot;1&quot;/&gt;&lt;lineCharCount val=&quot;21&quot;/&gt;&lt;/TableIndex&gt;&lt;TableIndex row=&quot;7&quot; col=&quot;2&quot;&gt;&lt;linesCount val=&quot;3&quot;/&gt;&lt;lineCharCount val=&quot;41&quot;/&gt;&lt;lineCharCount val=&quot;47&quot;/&gt;&lt;lineCharCount val=&quot;47&quot;/&gt;&lt;/TableIndex&gt;&lt;/ShapeTextInfo&gt;"/>
  <p:tag name="PRESENTER_SHAPEINFO" val="&lt;ThreeDShapeInfo&gt;&lt;uuid val=&quot;{BDBBA5BE-017C-4E29-94D4-628F0366F2E7}&quot;/&gt;&lt;isInvalidForFieldText val=&quot;0&quot;/&gt;&lt;Image&gt;&lt;filename val=&quot;C:\Users\amy\AppData\Local\Temp\CP14256629784265Session\CPTrustFolder14256629784265\PPTImport14256629877562\data\asimages\{BDBBA5BE-017C-4E29-94D4-628F0366F2E7}_26.png&quot;/&gt;&lt;left val=&quot;94&quot;/&gt;&lt;top val=&quot;156&quot;/&gt;&lt;width val=&quot;844&quot;/&gt;&lt;height val=&quot;548&quot;/&gt;&lt;hasText val=&quot;1&quot;/&gt;&lt;/Image&gt;&lt;/ThreeDShape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HTML_SHAPEINFO" val="&lt;ThreeDShapeInfo&gt;&lt;uuid val=&quot;{4258673E-F7F4-4DD0-9EF3-D75D5D2E0D01}&quot;/&gt;&lt;isInvalidForFieldText val=&quot;0&quot;/&gt;&lt;Image&gt;&lt;filename val=&quot;C:\Users\amy\AppData\Local\Temp\CP14256629784265Session\CPTrustFolder14256629784265\PPTImport14256629877562\data\asimages\{4258673E-F7F4-4DD0-9EF3-D75D5D2E0D01}_26.png&quot;/&gt;&lt;left val=&quot;114&quot;/&gt;&lt;top val=&quot;72&quot;/&gt;&lt;width val=&quot;750&quot;/&gt;&lt;height val=&quot;80&quot;/&gt;&lt;hasText val=&quot;1&quot;/&gt;&lt;/Image&gt;&lt;/ThreeDShape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F26C7E7D-02E8-4D18-B883-CD837DE63A10}&quot;/&gt;&lt;isInvalidForFieldText val=&quot;0&quot;/&gt;&lt;Image&gt;&lt;filename val=&quot;C:\Users\amy\AppData\Local\Temp\CP14256629784265Session\CPTrustFolder14256629784265\PPTImport14256629877562\data\asimages\{F26C7E7D-02E8-4D18-B883-CD837DE63A10}_27.png&quot;/&gt;&lt;left val=&quot;107&quot;/&gt;&lt;top val=&quot;15&quot;/&gt;&lt;width val=&quot;788&quot;/&gt;&lt;height val=&quot;102&quot;/&gt;&lt;hasText val=&quot;1&quot;/&gt;&lt;/Image&gt;&lt;/ThreeDShape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TableIndex row=&quot;1&quot; col=&quot;2&quot;&gt;&lt;linesCount val=&quot;1&quot;/&gt;&lt;lineCharCount val=&quot;11&quot;/&gt;&lt;/TableIndex&gt;&lt;TableIndex row=&quot;2&quot; col=&quot;1&quot;&gt;&lt;linesCount val=&quot;1&quot;/&gt;&lt;lineCharCount val=&quot;34&quot;/&gt;&lt;/TableIndex&gt;&lt;TableIndex row=&quot;2&quot; col=&quot;2&quot;&gt;&lt;linesCount val=&quot;3&quot;/&gt;&lt;lineCharCount val=&quot;40&quot;/&gt;&lt;lineCharCount val=&quot;45&quot;/&gt;&lt;lineCharCount val=&quot;9&quot;/&gt;&lt;/TableIndex&gt;&lt;TableIndex row=&quot;3&quot; col=&quot;1&quot;&gt;&lt;linesCount val=&quot;1&quot;/&gt;&lt;lineCharCount val=&quot;29&quot;/&gt;&lt;/TableIndex&gt;&lt;TableIndex row=&quot;3&quot; col=&quot;2&quot;&gt;&lt;linesCount val=&quot;2&quot;/&gt;&lt;lineCharCount val=&quot;39&quot;/&gt;&lt;lineCharCount val=&quot;12&quot;/&gt;&lt;/TableIndex&gt;&lt;TableIndex row=&quot;4&quot; col=&quot;1&quot;&gt;&lt;linesCount val=&quot;1&quot;/&gt;&lt;lineCharCount val=&quot;11&quot;/&gt;&lt;/TableIndex&gt;&lt;TableIndex row=&quot;4&quot; col=&quot;2&quot;&gt;&lt;linesCount val=&quot;2&quot;/&gt;&lt;lineCharCount val=&quot;43&quot;/&gt;&lt;lineCharCount val=&quot;18&quot;/&gt;&lt;/TableIndex&gt;&lt;TableIndex row=&quot;5&quot; col=&quot;1&quot;&gt;&lt;linesCount val=&quot;1&quot;/&gt;&lt;lineCharCount val=&quot;14&quot;/&gt;&lt;/TableIndex&gt;&lt;TableIndex row=&quot;5&quot; col=&quot;2&quot;&gt;&lt;linesCount val=&quot;2&quot;/&gt;&lt;lineCharCount val=&quot;43&quot;/&gt;&lt;lineCharCount val=&quot;26&quot;/&gt;&lt;/TableIndex&gt;&lt;TableIndex row=&quot;6&quot; col=&quot;1&quot;&gt;&lt;linesCount val=&quot;1&quot;/&gt;&lt;lineCharCount val=&quot;17&quot;/&gt;&lt;/TableIndex&gt;&lt;TableIndex row=&quot;6&quot; col=&quot;2&quot;&gt;&lt;linesCount val=&quot;2&quot;/&gt;&lt;lineCharCount val=&quot;35&quot;/&gt;&lt;lineCharCount val=&quot;22&quot;/&gt;&lt;/TableIndex&gt;&lt;TableIndex row=&quot;7&quot; col=&quot;1&quot;&gt;&lt;linesCount val=&quot;1&quot;/&gt;&lt;lineCharCount val=&quot;11&quot;/&gt;&lt;/TableIndex&gt;&lt;TableIndex row=&quot;7&quot; col=&quot;2&quot;&gt;&lt;linesCount val=&quot;4&quot;/&gt;&lt;lineCharCount val=&quot;43&quot;/&gt;&lt;lineCharCount val=&quot;31&quot;/&gt;&lt;lineCharCount val=&quot;46&quot;/&gt;&lt;lineCharCount val=&quot;41&quot;/&gt;&lt;/TableIndex&gt;&lt;TableIndex row=&quot;8&quot; col=&quot;1&quot;&gt;&lt;linesCount val=&quot;1&quot;/&gt;&lt;lineCharCount val=&quot;7&quot;/&gt;&lt;/TableIndex&gt;&lt;TableIndex row=&quot;8&quot; col=&quot;2&quot;&gt;&lt;linesCount val=&quot;2&quot;/&gt;&lt;lineCharCount val=&quot;28&quot;/&gt;&lt;lineCharCount val=&quot;23&quot;/&gt;&lt;/TableIndex&gt;&lt;/ShapeTextInfo&gt;"/>
  <p:tag name="PRESENTER_SHAPEINFO" val="&lt;ThreeDShapeInfo&gt;&lt;uuid val=&quot;{A23D45EC-9E11-4C43-B4BA-C7BF819CA10C}&quot;/&gt;&lt;isInvalidForFieldText val=&quot;0&quot;/&gt;&lt;Image&gt;&lt;filename val=&quot;C:\Users\amy\AppData\Local\Temp\CP14256629784265Session\CPTrustFolder14256629784265\PPTImport14256629877562\data\asimages\{A23D45EC-9E11-4C43-B4BA-C7BF819CA10C}_27.png&quot;/&gt;&lt;left val=&quot;94&quot;/&gt;&lt;top val=&quot;127&quot;/&gt;&lt;width val=&quot;844&quot;/&gt;&lt;height val=&quot;586&quot;/&gt;&lt;hasText val=&quot;1&quot;/&gt;&lt;/Image&gt;&lt;/ThreeDShape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HTML_SHAPEINFO" val="&lt;ThreeDShapeInfo&gt;&lt;uuid val=&quot;{8E2C9C2C-EA5E-4E4E-B3A7-474D400AFA98}&quot;/&gt;&lt;isInvalidForFieldText val=&quot;0&quot;/&gt;&lt;Image&gt;&lt;filename val=&quot;C:\Users\amy\AppData\Local\Temp\CP14256629784265Session\CPTrustFolder14256629784265\PPTImport14256629877562\data\asimages\{8E2C9C2C-EA5E-4E4E-B3A7-474D400AFA98}_27.png&quot;/&gt;&lt;left val=&quot;114&quot;/&gt;&lt;top val=&quot;72&quot;/&gt;&lt;width val=&quot;750&quot;/&gt;&lt;height val=&quot;80&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90DD513-0B6B-43B1-A0DE-55D644E48DB5}&quot;/&gt;&lt;isInvalidForFieldText val=&quot;0&quot;/&gt;&lt;Image&gt;&lt;filename val=&quot;C:\Users\amy\AppData\Local\Temp\CP14256629784265Session\CPTrustFolder14256629784265\PPTImport14256629877562\data\asimages\{F90DD513-0B6B-43B1-A0DE-55D644E48DB5}_MtorLt.png&quot;/&gt;&lt;left val=&quot;0&quot;/&gt;&lt;top val=&quot;0&quot;/&gt;&lt;width val=&quot;961&quot;/&gt;&lt;height val=&quot;724&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F9BB7A60-335E-48D9-8143-9D2936DC9E2D}&quot;/&gt;&lt;isInvalidForFieldText val=&quot;0&quot;/&gt;&lt;Image&gt;&lt;filename val=&quot;C:\Users\amy\AppData\Local\Temp\CP14256629784265Session\CPTrustFolder14256629784265\PPTImport14256629877562\data\asimages\{F9BB7A60-335E-48D9-8143-9D2936DC9E2D}_3.png&quot;/&gt;&lt;left val=&quot;98&quot;/&gt;&lt;top val=&quot;269&quot;/&gt;&lt;width val=&quot;910&quot;/&gt;&lt;height val=&quot;136&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041464AC-79F5-41C1-A2D2-BE8C6B94556F}&quot;/&gt;&lt;isInvalidForFieldText val=&quot;0&quot;/&gt;&lt;Image&gt;&lt;filename val=&quot;C:\Users\amy\AppData\Local\Temp\CP14256629784265Session\CPTrustFolder14256629784265\PPTImport14256629877562\data\asimages\{041464AC-79F5-41C1-A2D2-BE8C6B94556F}_4.png&quot;/&gt;&lt;left val=&quot;107&quot;/&gt;&lt;top val=&quot;15&quot;/&gt;&lt;width val=&quot;788&quot;/&gt;&lt;height val=&quot;102&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E9A28EB0-8FD0-427E-B18E-A5F109DF6C25}&quot;/&gt;&lt;isInvalidForFieldText val=&quot;0&quot;/&gt;&lt;Image&gt;&lt;filename val=&quot;C:\Users\amy\AppData\Local\Temp\CP14256629784265Session\CPTrustFolder14256629784265\PPTImport14256629877562\data\asimages\{E9A28EB0-8FD0-427E-B18E-A5F109DF6C25}_4.png&quot;/&gt;&lt;left val=&quot;55&quot;/&gt;&lt;top val=&quot;101&quot;/&gt;&lt;width val=&quot;905&quot;/&gt;&lt;height val=&quot;620&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2066BA54-77C7-465E-9CC6-64F5C7FBACEE}&quot;/&gt;&lt;isInvalidForFieldText val=&quot;0&quot;/&gt;&lt;Image&gt;&lt;filename val=&quot;C:\Users\amy\AppData\Local\Temp\CP14256629784265Session\CPTrustFolder14256629784265\PPTImport14256629877562\data\asimages\{2066BA54-77C7-465E-9CC6-64F5C7FBACEE}_4.png&quot;/&gt;&lt;left val=&quot;114&quot;/&gt;&lt;top val=&quot;80&quot;/&gt;&lt;width val=&quot;750&quot;/&gt;&lt;height val=&quot;80&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316D27BB-C04E-4AE6-B9DD-B8BE5773B713}&quot;/&gt;&lt;isInvalidForFieldText val=&quot;0&quot;/&gt;&lt;Image&gt;&lt;filename val=&quot;C:\Users\amy\AppData\Local\Temp\CP14256629784265Session\CPTrustFolder14256629784265\PPTImport14256629877562\data\asimages\{316D27BB-C04E-4AE6-B9DD-B8BE5773B713}_5.png&quot;/&gt;&lt;left val=&quot;107&quot;/&gt;&lt;top val=&quot;15&quot;/&gt;&lt;width val=&quot;788&quot;/&gt;&lt;height val=&quot;102&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9&quot;/&gt;&lt;lineCharCount val=&quot;65&quot;/&gt;&lt;lineCharCount val=&quot;63&quot;/&gt;&lt;lineCharCount val=&quot;69&quot;/&gt;&lt;lineCharCount val=&quot;62&quot;/&gt;&lt;lineCharCount val=&quot;15&quot;/&gt;&lt;lineCharCount val=&quot;1&quot;/&gt;&lt;lineCharCount val=&quot;57&quot;/&gt;&lt;lineCharCount val=&quot;47&quot;/&gt;&lt;lineCharCount val=&quot;61&quot;/&gt;&lt;lineCharCount val=&quot;16&quot;/&gt;&lt;/TableIndex&gt;&lt;/ShapeTextInfo&gt;"/>
  <p:tag name="HTML_SHAPEINFO" val="&lt;ThreeDShapeInfo&gt;&lt;uuid val=&quot;{555DC7E4-7755-47CA-8373-55D6DD8D4D3D}&quot;/&gt;&lt;isInvalidForFieldText val=&quot;0&quot;/&gt;&lt;Image&gt;&lt;filename val=&quot;C:\Users\amy\AppData\Local\Temp\CP14256629784265Session\CPTrustFolder14256629784265\PPTImport14256629877562\data\asimages\{555DC7E4-7755-47CA-8373-55D6DD8D4D3D}_5.png&quot;/&gt;&lt;left val=&quot;121&quot;/&gt;&lt;top val=&quot;140&quot;/&gt;&lt;width val=&quot;785&quot;/&gt;&lt;height val=&quot;390&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E8345768-937B-4E25-A7E8-6E9926EACB69}&quot;/&gt;&lt;isInvalidForFieldText val=&quot;0&quot;/&gt;&lt;Image&gt;&lt;filename val=&quot;C:\Users\amy\AppData\Local\Temp\CP14256629784265Session\CPTrustFolder14256629784265\PPTImport14256629877562\data\asimages\{E8345768-937B-4E25-A7E8-6E9926EACB69}_5.png&quot;/&gt;&lt;left val=&quot;703&quot;/&gt;&lt;top val=&quot;495&quot;/&gt;&lt;width val=&quot;239&quot;/&gt;&lt;height val=&quot;213&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C64D7C8A-2DBD-4503-98F5-E398E81D7EE1}&quot;/&gt;&lt;isInvalidForFieldText val=&quot;0&quot;/&gt;&lt;Image&gt;&lt;filename val=&quot;C:\Users\amy\AppData\Local\Temp\CP14256629784265Session\CPTrustFolder14256629784265\PPTImport14256629877562\data\asimages\{C64D7C8A-2DBD-4503-98F5-E398E81D7EE1}_5.png&quot;/&gt;&lt;left val=&quot;114&quot;/&gt;&lt;top val=&quot;80&quot;/&gt;&lt;width val=&quot;750&quot;/&gt;&lt;height val=&quot;80&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75F0A28E-A8CA-4806-8D19-AE2D6B0CA192}&quot;/&gt;&lt;isInvalidForFieldText val=&quot;0&quot;/&gt;&lt;Image&gt;&lt;filename val=&quot;C:\Users\amy\AppData\Local\Temp\CP14256629784265Session\CPTrustFolder14256629784265\PPTImport14256629877562\data\asimages\{75F0A28E-A8CA-4806-8D19-AE2D6B0CA192}_6.png&quot;/&gt;&lt;left val=&quot;107&quot;/&gt;&lt;top val=&quot;15&quot;/&gt;&lt;width val=&quot;788&quot;/&gt;&lt;height val=&quot;10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 name="HTML_SHAPEINFO" val="&lt;ThreeDShapeInfo&gt;&lt;uuid val=&quot;{3F10C460-5EDC-46CB-91C0-8DC45D3F820C}&quot;/&gt;&lt;isInvalidForFieldText val=&quot;0&quot;/&gt;&lt;Image&gt;&lt;filename val=&quot;C:\Users\amy\AppData\Local\Temp\CP14256629784265Session\CPTrustFolder14256629784265\PPTImport14256629877562\data\asimages\{3F10C460-5EDC-46CB-91C0-8DC45D3F820C}_6.png&quot;/&gt;&lt;left val=&quot;114&quot;/&gt;&lt;top val=&quot;80&quot;/&gt;&lt;width val=&quot;750&quot;/&gt;&lt;height val=&quot;80&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6&quot;/&gt;&lt;lineCharCount val=&quot;10&quot;/&gt;&lt;lineCharCount val=&quot;26&quot;/&gt;&lt;lineCharCount val=&quot;18&quot;/&gt;&lt;lineCharCount val=&quot;17&quot;/&gt;&lt;lineCharCount val=&quot;31&quot;/&gt;&lt;lineCharCount val=&quot;28&quot;/&gt;&lt;lineCharCount val=&quot;22&quot;/&gt;&lt;lineCharCount val=&quot;8&quot;/&gt;&lt;/TableIndex&gt;&lt;/ShapeTextInfo&gt;"/>
  <p:tag name="HTML_SHAPEINFO" val="&lt;ThreeDShapeInfo&gt;&lt;uuid val=&quot;{C23E6CDE-4B77-474F-8D30-9F7D3B5DC2AF}&quot;/&gt;&lt;isInvalidForFieldText val=&quot;0&quot;/&gt;&lt;Image&gt;&lt;filename val=&quot;C:\Users\amy\AppData\Local\Temp\CP14256629784265Session\CPTrustFolder14256629784265\PPTImport14256629877562\data\asimages\{C23E6CDE-4B77-474F-8D30-9F7D3B5DC2AF}_6.png&quot;/&gt;&lt;left val=&quot;118&quot;/&gt;&lt;top val=&quot;138&quot;/&gt;&lt;width val=&quot;801&quot;/&gt;&lt;height val=&quot;478&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6&quot;/&gt;&lt;lineCharCount val=&quot;20&quot;/&gt;&lt;lineCharCount val=&quot;24&quot;/&gt;&lt;lineCharCount val=&quot;13&quot;/&gt;&lt;/TableIndex&gt;&lt;/ShapeTextInfo&gt;"/>
  <p:tag name="HTML_SHAPEINFO" val="&lt;ThreeDShapeInfo&gt;&lt;uuid val=&quot;{7318AAB6-A8E6-40EB-964A-52F950868A37}&quot;/&gt;&lt;isInvalidForFieldText val=&quot;0&quot;/&gt;&lt;Image&gt;&lt;filename val=&quot;C:\Users\amy\AppData\Local\Temp\CP14256629784265Session\CPTrustFolder14256629784265\PPTImport14256629877562\data\asimages\{7318AAB6-A8E6-40EB-964A-52F950868A37}_7.png&quot;/&gt;&lt;left val=&quot;267&quot;/&gt;&lt;top val=&quot;505&quot;/&gt;&lt;width val=&quot;492&quot;/&gt;&lt;height val=&quot;199&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D782D776-81CF-412C-AAEF-8D605B72A221}&quot;/&gt;&lt;isInvalidForFieldText val=&quot;0&quot;/&gt;&lt;Image&gt;&lt;filename val=&quot;C:\Users\amy\AppData\Local\Temp\CP14256629784265Session\CPTrustFolder14256629784265\PPTImport14256629877562\data\asimages\{D782D776-81CF-412C-AAEF-8D605B72A221}_7.png&quot;/&gt;&lt;left val=&quot;107&quot;/&gt;&lt;top val=&quot;15&quot;/&gt;&lt;width val=&quot;788&quot;/&gt;&lt;height val=&quot;102&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A93B8E07-420C-47FE-B6CA-551BA30A0F99}&quot;/&gt;&lt;isInvalidForFieldText val=&quot;0&quot;/&gt;&lt;Image&gt;&lt;filename val=&quot;C:\Users\amy\AppData\Local\Temp\CP14256629784265Session\CPTrustFolder14256629784265\PPTImport14256629877562\data\asimages\{A93B8E07-420C-47FE-B6CA-551BA30A0F99}_7.png&quot;/&gt;&lt;left val=&quot;114&quot;/&gt;&lt;top val=&quot;80&quot;/&gt;&lt;width val=&quot;750&quot;/&gt;&lt;height val=&quot;80&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95AB4B2D-E078-4119-AE3E-ECB4C12ACB95}&quot;/&gt;&lt;isInvalidForFieldText val=&quot;0&quot;/&gt;&lt;Image&gt;&lt;filename val=&quot;C:\Users\amy\AppData\Local\Temp\CP14256629784265Session\CPTrustFolder14256629784265\PPTImport14256629877562\data\asimages\{95AB4B2D-E078-4119-AE3E-ECB4C12ACB95}_7.png&quot;/&gt;&lt;left val=&quot;159&quot;/&gt;&lt;top val=&quot;134&quot;/&gt;&lt;width val=&quot;552&quot;/&gt;&lt;height val=&quot;387&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D7AD6AA2-432A-42C1-B5A3-CAA4BF742759}&quot;/&gt;&lt;isInvalidForFieldText val=&quot;0&quot;/&gt;&lt;Image&gt;&lt;filename val=&quot;C:\Users\amy\AppData\Local\Temp\CP14256629784265Session\CPTrustFolder14256629784265\PPTImport14256629877562\data\asimages\{D7AD6AA2-432A-42C1-B5A3-CAA4BF742759}_8.png&quot;/&gt;&lt;left val=&quot;126&quot;/&gt;&lt;top val=&quot;143&quot;/&gt;&lt;width val=&quot;762&quot;/&gt;&lt;height val=&quot;523&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HTML_SHAPEINFO" val="&lt;ThreeDShapeInfo&gt;&lt;uuid val=&quot;{4A76687B-9555-4288-B9FB-883D66D55E1C}&quot;/&gt;&lt;isInvalidForFieldText val=&quot;0&quot;/&gt;&lt;Image&gt;&lt;filename val=&quot;C:\Users\amy\AppData\Local\Temp\CP14256629784265Session\CPTrustFolder14256629784265\PPTImport14256629877562\data\asimages\{4A76687B-9555-4288-B9FB-883D66D55E1C}_8.png&quot;/&gt;&lt;left val=&quot;73&quot;/&gt;&lt;top val=&quot;25&quot;/&gt;&lt;width val=&quot;835&quot;/&gt;&lt;height val=&quot;72&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83F2C8A2-697B-4F7F-ADF0-EF568A4AC21F}&quot;/&gt;&lt;isInvalidForFieldText val=&quot;0&quot;/&gt;&lt;Image&gt;&lt;filename val=&quot;C:\Users\amy\AppData\Local\Temp\CP14256629784265Session\CPTrustFolder14256629784265\PPTImport14256629877562\data\asimages\{83F2C8A2-697B-4F7F-ADF0-EF568A4AC21F}_8.png&quot;/&gt;&lt;left val=&quot;107&quot;/&gt;&lt;top val=&quot;15&quot;/&gt;&lt;width val=&quot;788&quot;/&gt;&lt;height val=&quot;102&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3BF71F10-FFF0-4A46-9C60-AA9FFC02B196}&quot;/&gt;&lt;isInvalidForFieldText val=&quot;0&quot;/&gt;&lt;Image&gt;&lt;filename val=&quot;C:\Users\amy\AppData\Local\Temp\CP14256629784265Session\CPTrustFolder14256629784265\PPTImport14256629877562\data\asimages\{3BF71F10-FFF0-4A46-9C60-AA9FFC02B196}_8.png&quot;/&gt;&lt;left val=&quot;114&quot;/&gt;&lt;top val=&quot;80&quot;/&gt;&lt;width val=&quot;750&quot;/&gt;&lt;height val=&quot;80&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C193D1C8-61BE-44FB-B894-B55ED63684C3}&quot;/&gt;&lt;isInvalidForFieldText val=&quot;0&quot;/&gt;&lt;Image&gt;&lt;filename val=&quot;C:\Users\amy\AppData\Local\Temp\CP14256629784265Session\CPTrustFolder14256629784265\PPTImport14256629877562\data\asimages\{C193D1C8-61BE-44FB-B894-B55ED63684C3}_9.png&quot;/&gt;&lt;left val=&quot;107&quot;/&gt;&lt;top val=&quot;18&quot;/&gt;&lt;width val=&quot;788&quot;/&gt;&lt;height val=&quot;10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1&quot;/&gt;&lt;lineCharCount val=&quot;51&quot;/&gt;&lt;/TableIndex&gt;&lt;/ShapeTextInfo&gt;"/>
  <p:tag name="HTML_SHAPEINFO" val="&lt;ThreeDShapeInfo&gt;&lt;uuid val=&quot;{82BE1D21-89BF-4946-958E-5A7C419770D1}&quot;/&gt;&lt;isInvalidForFieldText val=&quot;0&quot;/&gt;&lt;Image&gt;&lt;filename val=&quot;C:\Users\amy\AppData\Local\Temp\CP14256629784265Session\CPTrustFolder14256629784265\PPTImport14256629877562\data\asimages\{82BE1D21-89BF-4946-958E-5A7C419770D1}_9.png&quot;/&gt;&lt;left val=&quot;24&quot;/&gt;&lt;top val=&quot;499&quot;/&gt;&lt;width val=&quot;910&quot;/&gt;&lt;height val=&quot;97&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1F719BF8-4773-4593-8F56-89E9527345B8}&quot;/&gt;&lt;isInvalidForFieldText val=&quot;0&quot;/&gt;&lt;Image&gt;&lt;filename val=&quot;C:\Users\amy\AppData\Local\Temp\CP14256629784265Session\CPTrustFolder14256629784265\PPTImport14256629877562\data\asimages\{1F719BF8-4773-4593-8F56-89E9527345B8}_9.png&quot;/&gt;&lt;left val=&quot;271&quot;/&gt;&lt;top val=&quot;426&quot;/&gt;&lt;width val=&quot;417&quot;/&gt;&lt;height val=&quot;68&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quot;/&gt;&lt;lineCharCount val=&quot;6&quot;/&gt;&lt;/TableIndex&gt;&lt;/ShapeTextInfo&gt;"/>
  <p:tag name="HTML_SHAPEINFO" val="&lt;ThreeDShapeInfo&gt;&lt;uuid val=&quot;{5613F4F4-4436-488F-9EDF-D107AED7A190}&quot;/&gt;&lt;isInvalidForFieldText val=&quot;0&quot;/&gt;&lt;Image&gt;&lt;filename val=&quot;C:\Users\amy\AppData\Local\Temp\CP14256629784265Session\CPTrustFolder14256629784265\PPTImport14256629877562\data\asimages\{5613F4F4-4436-488F-9EDF-D107AED7A190}_9.png&quot;/&gt;&lt;left val=&quot;31&quot;/&gt;&lt;top val=&quot;346&quot;/&gt;&lt;width val=&quot;143&quot;/&gt;&lt;height val=&quot;83&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8&quot;/&gt;&lt;/TableIndex&gt;&lt;/ShapeTextInfo&gt;"/>
  <p:tag name="HTML_SHAPEINFO" val="&lt;ThreeDShapeInfo&gt;&lt;uuid val=&quot;{0003FB94-F51B-4E6F-B769-27CC48835AEC}&quot;/&gt;&lt;isInvalidForFieldText val=&quot;0&quot;/&gt;&lt;Image&gt;&lt;filename val=&quot;C:\Users\amy\AppData\Local\Temp\CP14256629784265Session\CPTrustFolder14256629784265\PPTImport14256629877562\data\asimages\{0003FB94-F51B-4E6F-B769-27CC48835AEC}_9.png&quot;/&gt;&lt;left val=&quot;199&quot;/&gt;&lt;top val=&quot;172&quot;/&gt;&lt;width val=&quot;136&quot;/&gt;&lt;height val=&quot;80&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HTML_SHAPEINFO" val="&lt;ThreeDShapeInfo&gt;&lt;uuid val=&quot;{ACB69A01-9F70-4B60-B6AF-67148037D732}&quot;/&gt;&lt;isInvalidForFieldText val=&quot;0&quot;/&gt;&lt;Image&gt;&lt;filename val=&quot;C:\Users\amy\AppData\Local\Temp\CP14256629784265Session\CPTrustFolder14256629784265\PPTImport14256629877562\data\asimages\{ACB69A01-9F70-4B60-B6AF-67148037D732}_9.png&quot;/&gt;&lt;left val=&quot;77&quot;/&gt;&lt;top val=&quot;291&quot;/&gt;&lt;width val=&quot;97&quot;/&gt;&lt;height val=&quot;57&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1&quot;/&gt;&lt;lineCharCount val=&quot;10&quot;/&gt;&lt;/TableIndex&gt;&lt;/ShapeTextInfo&gt;"/>
  <p:tag name="HTML_SHAPEINFO" val="&lt;ThreeDShapeInfo&gt;&lt;uuid val=&quot;{92BFCEA6-9818-48BB-A51F-631F0EEC1782}&quot;/&gt;&lt;isInvalidForFieldText val=&quot;0&quot;/&gt;&lt;Image&gt;&lt;filename val=&quot;C:\Users\amy\AppData\Local\Temp\CP14256629784265Session\CPTrustFolder14256629784265\PPTImport14256629877562\data\asimages\{92BFCEA6-9818-48BB-A51F-631F0EEC1782}_9.png&quot;/&gt;&lt;left val=&quot;778&quot;/&gt;&lt;top val=&quot;277&quot;/&gt;&lt;width val=&quot;158&quot;/&gt;&lt;height val=&quot;7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62CD3A7C-93E8-4005-AA3A-3043EDF6C697}&quot;/&gt;&lt;isInvalidForFieldText val=&quot;0&quot;/&gt;&lt;Image&gt;&lt;filename val=&quot;C:\Users\amy\AppData\Local\Temp\CP14256629784265Session\CPTrustFolder14256629784265\PPTImport14256629877562\data\asimages\{62CD3A7C-93E8-4005-AA3A-3043EDF6C697}_9.png&quot;/&gt;&lt;left val=&quot;778&quot;/&gt;&lt;top val=&quot;362&quot;/&gt;&lt;width val=&quot;159&quot;/&gt;&lt;height val=&quot;52&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1664CB87-FB75-43CE-9CA9-D0B7AF9FE2A6}&quot;/&gt;&lt;isInvalidForFieldText val=&quot;0&quot;/&gt;&lt;Image&gt;&lt;filename val=&quot;C:\Users\amy\AppData\Local\Temp\CP14256629784265Session\CPTrustFolder14256629784265\PPTImport14256629877562\data\asimages\{1664CB87-FB75-43CE-9CA9-D0B7AF9FE2A6}_9.png&quot;/&gt;&lt;left val=&quot;195&quot;/&gt;&lt;top val=&quot;303&quot;/&gt;&lt;width val=&quot;573&quot;/&gt;&lt;height val=&quot;120&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53085923-46EC-4A41-BE75-515027B1F00B}&quot;/&gt;&lt;isInvalidForFieldText val=&quot;0&quot;/&gt;&lt;Image&gt;&lt;filename val=&quot;C:\Users\amy\AppData\Local\Temp\CP14256629784265Session\CPTrustFolder14256629784265\PPTImport14256629877562\data\asimages\{53085923-46EC-4A41-BE75-515027B1F00B}_9.png&quot;/&gt;&lt;left val=&quot;245&quot;/&gt;&lt;top val=&quot;246&quot;/&gt;&lt;width val=&quot;44&quot;/&gt;&lt;height val=&quot;60&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F672934-9B96-4D82-B516-895F0BF106FB}&quot;/&gt;&lt;isInvalidForFieldText val=&quot;0&quot;/&gt;&lt;Image&gt;&lt;filename val=&quot;C:\Users\amy\AppData\Local\Temp\CP14256629784265Session\CPTrustFolder14256629784265\PPTImport14256629877562\data\asimages\{7F672934-9B96-4D82-B516-895F0BF106FB}_9.png&quot;/&gt;&lt;left val=&quot;457&quot;/&gt;&lt;top val=&quot;245&quot;/&gt;&lt;width val=&quot;44&quot;/&gt;&lt;height val=&quot;60&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2508228A-EBC2-4E98-995F-8C8000A5A1E2}&quot;/&gt;&lt;isInvalidForFieldText val=&quot;0&quot;/&gt;&lt;Image&gt;&lt;filename val=&quot;C:\Users\amy\AppData\Local\Temp\CP14256629784265Session\CPTrustFolder14256629784265\PPTImport14256629877562\data\asimages\{2508228A-EBC2-4E98-995F-8C8000A5A1E2}_9.png&quot;/&gt;&lt;left val=&quot;403&quot;/&gt;&lt;top val=&quot;201&quot;/&gt;&lt;width val=&quot;153&quot;/&gt;&lt;height val=&quot;52&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635CA02-D54A-4C99-BBFA-957CD5F8521C}&quot;/&gt;&lt;isInvalidForFieldText val=&quot;0&quot;/&gt;&lt;Image&gt;&lt;filename val=&quot;C:\Users\amy\AppData\Local\Temp\CP14256629784265Session\CPTrustFolder14256629784265\PPTImport14256629877562\data\asimages\{B635CA02-D54A-4C99-BBFA-957CD5F8521C}_9.png&quot;/&gt;&lt;left val=&quot;158&quot;/&gt;&lt;top val=&quot;311&quot;/&gt;&lt;width val=&quot;35&quot;/&gt;&lt;height val=&quot;20&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48955D4F-0681-41DF-837F-C3B0F7AC7C71}&quot;/&gt;&lt;isInvalidForFieldText val=&quot;0&quot;/&gt;&lt;Image&gt;&lt;filename val=&quot;C:\Users\amy\AppData\Local\Temp\CP14256629784265Session\CPTrustFolder14256629784265\PPTImport14256629877562\data\asimages\{48955D4F-0681-41DF-837F-C3B0F7AC7C71}_9.png&quot;/&gt;&lt;left val=&quot;160&quot;/&gt;&lt;top val=&quot;382&quot;/&gt;&lt;width val=&quot;31&quot;/&gt;&lt;height val=&quot;12&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859C3360-2AF9-47F5-A387-987C6A1F87ED}&quot;/&gt;&lt;isInvalidForFieldText val=&quot;0&quot;/&gt;&lt;Image&gt;&lt;filename val=&quot;C:\Users\amy\AppData\Local\Temp\CP14256629784265Session\CPTrustFolder14256629784265\PPTImport14256629877562\data\asimages\{859C3360-2AF9-47F5-A387-987C6A1F87ED}_9.png&quot;/&gt;&lt;left val=&quot;764&quot;/&gt;&lt;top val=&quot;306&quot;/&gt;&lt;width val=&quot;31&quot;/&gt;&lt;height val=&quot;28&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0DBB4A2E-AB83-4190-B7D8-5B5F7791E52A}&quot;/&gt;&lt;isInvalidForFieldText val=&quot;0&quot;/&gt;&lt;Image&gt;&lt;filename val=&quot;C:\Users\amy\AppData\Local\Temp\CP14256629784265Session\CPTrustFolder14256629784265\PPTImport14256629877562\data\asimages\{0DBB4A2E-AB83-4190-B7D8-5B5F7791E52A}_9.png&quot;/&gt;&lt;left val=&quot;765&quot;/&gt;&lt;top val=&quot;378&quot;/&gt;&lt;width val=&quot;29&quot;/&gt;&lt;height val=&quot;12&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1&quot;/&gt;&lt;lineCharCount val=&quot;10&quot;/&gt;&lt;/TableIndex&gt;&lt;/ShapeTextInfo&gt;"/>
  <p:tag name="HTML_SHAPEINFO" val="&lt;ThreeDShapeInfo&gt;&lt;uuid val=&quot;{73278927-7C1D-4076-A993-54EAC445805F}&quot;/&gt;&lt;isInvalidForFieldText val=&quot;0&quot;/&gt;&lt;Image&gt;&lt;filename val=&quot;C:\Users\amy\AppData\Local\Temp\CP14256629784265Session\CPTrustFolder14256629784265\PPTImport14256629877562\data\asimages\{73278927-7C1D-4076-A993-54EAC445805F}_9.png&quot;/&gt;&lt;left val=&quot;778&quot;/&gt;&lt;top val=&quot;403&quot;/&gt;&lt;width val=&quot;158&quot;/&gt;&lt;height val=&quot;7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E8485B-8CB6-461E-88D9-8BA18E5F6238}&quot;/&gt;&lt;isInvalidForFieldText val=&quot;0&quot;/&gt;&lt;Image&gt;&lt;filename val=&quot;C:\Users\amy\AppData\Local\Temp\CP14256629784265Session\CPTrustFolder14256629784265\PPTImport14256629877562\data\asimages\{BBE8485B-8CB6-461E-88D9-8BA18E5F6238}_9.png&quot;/&gt;&lt;left val=&quot;762&quot;/&gt;&lt;top val=&quot;419&quot;/&gt;&lt;width val=&quot;31&quot;/&gt;&lt;height val=&quot;25&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F2FD62A5-2B56-4F8F-AD5E-3130E33C7C28}&quot;/&gt;&lt;isInvalidForFieldText val=&quot;0&quot;/&gt;&lt;Image&gt;&lt;filename val=&quot;C:\Users\amy\AppData\Local\Temp\CP14256629784265Session\CPTrustFolder14256629784265\PPTImport14256629877562\data\asimages\{F2FD62A5-2B56-4F8F-AD5E-3130E33C7C28}_9.png&quot;/&gt;&lt;left val=&quot;114&quot;/&gt;&lt;top val=&quot;80&quot;/&gt;&lt;width val=&quot;750&quot;/&gt;&lt;height val=&quot;80&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C04B76BB-49E4-4ABB-8059-3491C4D07951}&quot;/&gt;&lt;isInvalidForFieldText val=&quot;0&quot;/&gt;&lt;Image&gt;&lt;filename val=&quot;C:\Users\amy\AppData\Local\Temp\CP14256629784265Session\CPTrustFolder14256629784265\PPTImport14256629877562\data\asimages\{C04B76BB-49E4-4ABB-8059-3491C4D07951}_MtorLt.png&quot;/&gt;&lt;left val=&quot;0&quot;/&gt;&lt;top val=&quot;0&quot;/&gt;&lt;width val=&quot;961&quot;/&gt;&lt;height val=&quot;724&quot;/&gt;&lt;hasText val=&quot;1&quot;/&gt;&lt;/Image&gt;&lt;/ThreeDShape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otham Medium"/>
        <a:ea typeface=""/>
        <a:cs typeface=""/>
      </a:majorFont>
      <a:minorFont>
        <a:latin typeface="Gotham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CG PPT MASTER Cover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5726</TotalTime>
  <Words>1983</Words>
  <Application>Microsoft Office PowerPoint</Application>
  <PresentationFormat>On-screen Show (4:3)</PresentationFormat>
  <Paragraphs>263</Paragraphs>
  <Slides>27</Slides>
  <Notes>21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27</vt:i4>
      </vt:variant>
    </vt:vector>
  </HeadingPairs>
  <TitlesOfParts>
    <vt:vector size="42" baseType="lpstr">
      <vt:lpstr>Arial</vt:lpstr>
      <vt:lpstr>Arial Narrow</vt:lpstr>
      <vt:lpstr>Calibri</vt:lpstr>
      <vt:lpstr>FEF1AA91234</vt:lpstr>
      <vt:lpstr>FEF4B77C607</vt:lpstr>
      <vt:lpstr>FEFAA52B299</vt:lpstr>
      <vt:lpstr>FEFBAE34B6A</vt:lpstr>
      <vt:lpstr>FEFC4229E65</vt:lpstr>
      <vt:lpstr>FEFE57B11FF</vt:lpstr>
      <vt:lpstr>Gotham Book</vt:lpstr>
      <vt:lpstr>Gotham Medium</vt:lpstr>
      <vt:lpstr>Lucida Sans Unicode</vt:lpstr>
      <vt:lpstr>Times New Roman</vt:lpstr>
      <vt:lpstr>Default Design</vt:lpstr>
      <vt:lpstr>2_CCG PPT MASTER CoverPage</vt:lpstr>
      <vt:lpstr>PowerPoint Presentation</vt:lpstr>
      <vt:lpstr>Lifeloc Technologies, Inc.</vt:lpstr>
      <vt:lpstr>Alcohol Overview</vt:lpstr>
      <vt:lpstr>Alcohol Basics </vt:lpstr>
      <vt:lpstr>Alcohol Basics </vt:lpstr>
      <vt:lpstr>Alcohol Testing Technology</vt:lpstr>
      <vt:lpstr>Alcohol Testing Technolgies</vt:lpstr>
      <vt:lpstr>Alcohol Testing Technology</vt:lpstr>
      <vt:lpstr>Alcohol Testing Technologies</vt:lpstr>
      <vt:lpstr>PowerPoint Presentation</vt:lpstr>
      <vt:lpstr>Alcohol Facts</vt:lpstr>
      <vt:lpstr>Alcohol Testing </vt:lpstr>
      <vt:lpstr>Alcohol Facts</vt:lpstr>
      <vt:lpstr>FC Overview</vt:lpstr>
      <vt:lpstr>FC Overview</vt:lpstr>
      <vt:lpstr>Product Overview</vt:lpstr>
      <vt:lpstr>Product Overview</vt:lpstr>
      <vt:lpstr>Product Overview</vt:lpstr>
      <vt:lpstr>Product Overview</vt:lpstr>
      <vt:lpstr>Product Overview</vt:lpstr>
      <vt:lpstr>Product Overview</vt:lpstr>
      <vt:lpstr>Alcohol Testing </vt:lpstr>
      <vt:lpstr>Alcohol Testing </vt:lpstr>
      <vt:lpstr>Alcohol Testing </vt:lpstr>
      <vt:lpstr>User Prompts</vt:lpstr>
      <vt:lpstr>User Prompts</vt:lpstr>
      <vt:lpstr>User Prompts</vt:lpstr>
    </vt:vector>
  </TitlesOfParts>
  <Company>Lifeloc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kelly</dc:creator>
  <cp:lastModifiedBy>Amy Evans</cp:lastModifiedBy>
  <cp:revision>171</cp:revision>
  <cp:lastPrinted>2016-03-07T23:37:51Z</cp:lastPrinted>
  <dcterms:created xsi:type="dcterms:W3CDTF">2010-04-14T15:03:23Z</dcterms:created>
  <dcterms:modified xsi:type="dcterms:W3CDTF">2021-09-22T17:44:18Z</dcterms:modified>
</cp:coreProperties>
</file>